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54" r:id="rId2"/>
    <p:sldId id="343" r:id="rId3"/>
    <p:sldId id="351" r:id="rId4"/>
    <p:sldId id="355" r:id="rId5"/>
    <p:sldId id="342" r:id="rId6"/>
    <p:sldId id="347" r:id="rId7"/>
    <p:sldId id="352" r:id="rId8"/>
    <p:sldId id="360" r:id="rId9"/>
    <p:sldId id="353" r:id="rId10"/>
    <p:sldId id="357" r:id="rId11"/>
    <p:sldId id="358" r:id="rId12"/>
    <p:sldId id="359" r:id="rId13"/>
    <p:sldId id="350" r:id="rId14"/>
    <p:sldId id="356" r:id="rId15"/>
    <p:sldId id="344" r:id="rId16"/>
    <p:sldId id="341" r:id="rId17"/>
    <p:sldId id="349" r:id="rId18"/>
    <p:sldId id="346" r:id="rId19"/>
    <p:sldId id="345" r:id="rId20"/>
  </p:sldIdLst>
  <p:sldSz cx="18241963" cy="9720263"/>
  <p:notesSz cx="9144000" cy="6858000"/>
  <p:defaultTextStyle>
    <a:defPPr>
      <a:defRPr lang="en-US"/>
    </a:defPPr>
    <a:lvl1pPr marL="0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1pPr>
    <a:lvl2pPr marL="230939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2pPr>
    <a:lvl3pPr marL="461881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3pPr>
    <a:lvl4pPr marL="692823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4pPr>
    <a:lvl5pPr marL="923763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5pPr>
    <a:lvl6pPr marL="1154704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6pPr>
    <a:lvl7pPr marL="1385644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7pPr>
    <a:lvl8pPr marL="1616586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8pPr>
    <a:lvl9pPr marL="1847527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" id="{5FD56B4B-3B5D-45FB-91B7-6B57602EFDD2}">
          <p14:sldIdLst>
            <p14:sldId id="354"/>
            <p14:sldId id="343"/>
            <p14:sldId id="351"/>
            <p14:sldId id="355"/>
            <p14:sldId id="342"/>
            <p14:sldId id="347"/>
            <p14:sldId id="352"/>
            <p14:sldId id="360"/>
            <p14:sldId id="353"/>
            <p14:sldId id="357"/>
            <p14:sldId id="358"/>
            <p14:sldId id="359"/>
            <p14:sldId id="350"/>
            <p14:sldId id="356"/>
            <p14:sldId id="344"/>
            <p14:sldId id="341"/>
            <p14:sldId id="349"/>
            <p14:sldId id="346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Ting" initials="JT" lastIdx="1" clrIdx="0">
    <p:extLst>
      <p:ext uri="{19B8F6BF-5375-455C-9EA6-DF929625EA0E}">
        <p15:presenceInfo xmlns:p15="http://schemas.microsoft.com/office/powerpoint/2012/main" userId="e4276e13023936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00"/>
    <a:srgbClr val="FFCC00"/>
    <a:srgbClr val="FFFF00"/>
    <a:srgbClr val="FFFFCC"/>
    <a:srgbClr val="CCFFCC"/>
    <a:srgbClr val="CCFFFF"/>
    <a:srgbClr val="FFFFFF"/>
    <a:srgbClr val="B3E5F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41" autoAdjust="0"/>
  </p:normalViewPr>
  <p:slideViewPr>
    <p:cSldViewPr snapToGrid="0">
      <p:cViewPr varScale="1">
        <p:scale>
          <a:sx n="47" d="100"/>
          <a:sy n="4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3B87B-0D3F-4880-91A7-7A1146CC148D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857250"/>
            <a:ext cx="43434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90D02-5ECD-4ED5-AC67-9244B58BD1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48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0300" y="857250"/>
            <a:ext cx="43434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90D02-5ECD-4ED5-AC67-9244B58BD1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87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0300" y="857250"/>
            <a:ext cx="43434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disPd2, Cluster 3, </a:t>
            </a:r>
            <a:r>
              <a:rPr lang="en-AU" dirty="0" err="1"/>
              <a:t>PtORR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90D02-5ECD-4ED5-AC67-9244B58BD15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8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" y="6594215"/>
            <a:ext cx="18241963" cy="312608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 sz="2404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5" y="27"/>
            <a:ext cx="18241963" cy="1458039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 sz="2404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88" y="219034"/>
            <a:ext cx="3014992" cy="99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34290" y="6594963"/>
            <a:ext cx="16519108" cy="667875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74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34307" y="2758932"/>
            <a:ext cx="16373426" cy="831894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3C301B2-870D-4C81-9E70-E533BF47E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329898" y="9213260"/>
            <a:ext cx="885177" cy="474009"/>
          </a:xfrm>
          <a:ln/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8E41B671-95F8-AD49-965B-CC100353298F}" type="slidenum">
              <a:rPr lang="en-AU" altLang="x-none" smtClean="0"/>
              <a:pPr/>
              <a:t>‹#›</a:t>
            </a:fld>
            <a:endParaRPr lang="en-AU" altLang="x-none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6B63178-F10F-43A1-98AC-37C877F115E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>
                <a:solidFill>
                  <a:schemeClr val="bg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AU" dirty="0"/>
              <a:t>Jonathan TING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193C6B7A-6848-4B34-8A01-5045F1A5CD4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50015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F21E0DE-5C51-4A25-A0BF-E889B9CF4B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D9AF333-B590-4CC9-B6B1-50D13ED4776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40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44463" y="1084542"/>
            <a:ext cx="4107610" cy="7598455"/>
          </a:xfrm>
        </p:spPr>
        <p:txBody>
          <a:bodyPr vert="eaVert"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128" y="1084542"/>
            <a:ext cx="12028293" cy="75984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01872F0-E98F-47CD-8B11-9B68CC039D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CD2FE86-612C-4F5C-872A-C76BF21EB1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93533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8E41B671-95F8-AD49-965B-CC100353298F}" type="slidenum">
              <a:rPr lang="en-AU" altLang="x-none" smtClean="0"/>
              <a:pPr/>
              <a:t>‹#›</a:t>
            </a:fld>
            <a:endParaRPr lang="en-AU" altLang="x-non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9C40744-6520-4194-86CC-167B4D9F01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0BB7D89-DB4A-4ABF-856C-64553A5B665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78521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006" y="6246186"/>
            <a:ext cx="15505671" cy="1930552"/>
          </a:xfrm>
        </p:spPr>
        <p:txBody>
          <a:bodyPr anchor="t"/>
          <a:lstStyle>
            <a:lvl1pPr algn="l">
              <a:defRPr sz="5344" b="1" cap="all">
                <a:solidFill>
                  <a:srgbClr val="94B0B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006" y="4119881"/>
            <a:ext cx="15505671" cy="2126307"/>
          </a:xfrm>
        </p:spPr>
        <p:txBody>
          <a:bodyPr anchor="b"/>
          <a:lstStyle>
            <a:lvl1pPr marL="0" indent="0">
              <a:buNone/>
              <a:defRPr sz="2672"/>
            </a:lvl1pPr>
            <a:lvl2pPr marL="610754" indent="0">
              <a:buNone/>
              <a:defRPr sz="2404"/>
            </a:lvl2pPr>
            <a:lvl3pPr marL="1221509" indent="0">
              <a:buNone/>
              <a:defRPr sz="2138"/>
            </a:lvl3pPr>
            <a:lvl4pPr marL="1832262" indent="0">
              <a:buNone/>
              <a:defRPr sz="1872"/>
            </a:lvl4pPr>
            <a:lvl5pPr marL="2443017" indent="0">
              <a:buNone/>
              <a:defRPr sz="1872"/>
            </a:lvl5pPr>
            <a:lvl6pPr marL="3053772" indent="0">
              <a:buNone/>
              <a:defRPr sz="1872"/>
            </a:lvl6pPr>
            <a:lvl7pPr marL="3664524" indent="0">
              <a:buNone/>
              <a:defRPr sz="1872"/>
            </a:lvl7pPr>
            <a:lvl8pPr marL="4275279" indent="0">
              <a:buNone/>
              <a:defRPr sz="1872"/>
            </a:lvl8pPr>
            <a:lvl9pPr marL="4886031" indent="0">
              <a:buNone/>
              <a:defRPr sz="18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E7497BF-ED2A-418D-B699-21826AD41D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1933A55-41F1-4789-9A28-489AE34C34C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2408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115" y="2715856"/>
            <a:ext cx="8056866" cy="5967164"/>
          </a:xfrm>
        </p:spPr>
        <p:txBody>
          <a:bodyPr/>
          <a:lstStyle>
            <a:lvl1pPr>
              <a:defRPr sz="3740"/>
            </a:lvl1pPr>
            <a:lvl2pPr>
              <a:defRPr sz="3206"/>
            </a:lvl2pPr>
            <a:lvl3pPr>
              <a:defRPr sz="2672"/>
            </a:lvl3pPr>
            <a:lvl4pPr>
              <a:defRPr sz="2404"/>
            </a:lvl4pPr>
            <a:lvl5pPr>
              <a:defRPr sz="2404"/>
            </a:lvl5pPr>
            <a:lvl6pPr>
              <a:defRPr sz="2404"/>
            </a:lvl6pPr>
            <a:lvl7pPr>
              <a:defRPr sz="2404"/>
            </a:lvl7pPr>
            <a:lvl8pPr>
              <a:defRPr sz="2404"/>
            </a:lvl8pPr>
            <a:lvl9pPr>
              <a:defRPr sz="2404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3021" y="2715856"/>
            <a:ext cx="8056866" cy="5967164"/>
          </a:xfrm>
        </p:spPr>
        <p:txBody>
          <a:bodyPr/>
          <a:lstStyle>
            <a:lvl1pPr>
              <a:defRPr sz="3740"/>
            </a:lvl1pPr>
            <a:lvl2pPr>
              <a:defRPr sz="3206"/>
            </a:lvl2pPr>
            <a:lvl3pPr>
              <a:defRPr sz="2672"/>
            </a:lvl3pPr>
            <a:lvl4pPr>
              <a:defRPr sz="2404"/>
            </a:lvl4pPr>
            <a:lvl5pPr>
              <a:defRPr sz="2404"/>
            </a:lvl5pPr>
            <a:lvl6pPr>
              <a:defRPr sz="2404"/>
            </a:lvl6pPr>
            <a:lvl7pPr>
              <a:defRPr sz="2404"/>
            </a:lvl7pPr>
            <a:lvl8pPr>
              <a:defRPr sz="2404"/>
            </a:lvl8pPr>
            <a:lvl9pPr>
              <a:defRPr sz="24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65F1A9B-F357-4034-96C2-8F154B0E652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60E1726-0DFA-49F3-80D5-F017C1A46BC9}"/>
              </a:ext>
            </a:extLst>
          </p:cNvPr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14511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139" y="777688"/>
            <a:ext cx="16417771" cy="1620046"/>
          </a:xfrm>
        </p:spPr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132" y="2592557"/>
            <a:ext cx="8060028" cy="906776"/>
          </a:xfrm>
        </p:spPr>
        <p:txBody>
          <a:bodyPr anchor="b"/>
          <a:lstStyle>
            <a:lvl1pPr marL="0" indent="0">
              <a:buNone/>
              <a:defRPr sz="3206" b="1"/>
            </a:lvl1pPr>
            <a:lvl2pPr marL="610754" indent="0">
              <a:buNone/>
              <a:defRPr sz="2672" b="1"/>
            </a:lvl2pPr>
            <a:lvl3pPr marL="1221509" indent="0">
              <a:buNone/>
              <a:defRPr sz="2404" b="1"/>
            </a:lvl3pPr>
            <a:lvl4pPr marL="1832262" indent="0">
              <a:buNone/>
              <a:defRPr sz="2138" b="1"/>
            </a:lvl4pPr>
            <a:lvl5pPr marL="2443017" indent="0">
              <a:buNone/>
              <a:defRPr sz="2138" b="1"/>
            </a:lvl5pPr>
            <a:lvl6pPr marL="3053772" indent="0">
              <a:buNone/>
              <a:defRPr sz="2138" b="1"/>
            </a:lvl6pPr>
            <a:lvl7pPr marL="3664524" indent="0">
              <a:buNone/>
              <a:defRPr sz="2138" b="1"/>
            </a:lvl7pPr>
            <a:lvl8pPr marL="4275279" indent="0">
              <a:buNone/>
              <a:defRPr sz="2138" b="1"/>
            </a:lvl8pPr>
            <a:lvl9pPr marL="4886031" indent="0">
              <a:buNone/>
              <a:defRPr sz="2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132" y="3478293"/>
            <a:ext cx="8060028" cy="5600403"/>
          </a:xfrm>
        </p:spPr>
        <p:txBody>
          <a:bodyPr/>
          <a:lstStyle>
            <a:lvl1pPr>
              <a:defRPr sz="3206"/>
            </a:lvl1pPr>
            <a:lvl2pPr>
              <a:defRPr sz="2672"/>
            </a:lvl2pPr>
            <a:lvl3pPr>
              <a:defRPr sz="2404"/>
            </a:lvl3pPr>
            <a:lvl4pPr>
              <a:defRPr sz="2138"/>
            </a:lvl4pPr>
            <a:lvl5pPr>
              <a:defRPr sz="2138"/>
            </a:lvl5pPr>
            <a:lvl6pPr>
              <a:defRPr sz="2138"/>
            </a:lvl6pPr>
            <a:lvl7pPr>
              <a:defRPr sz="2138"/>
            </a:lvl7pPr>
            <a:lvl8pPr>
              <a:defRPr sz="2138"/>
            </a:lvl8pPr>
            <a:lvl9pPr>
              <a:defRPr sz="2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66714" y="2592557"/>
            <a:ext cx="8063197" cy="906776"/>
          </a:xfrm>
        </p:spPr>
        <p:txBody>
          <a:bodyPr anchor="b"/>
          <a:lstStyle>
            <a:lvl1pPr marL="0" indent="0">
              <a:buNone/>
              <a:defRPr sz="3206" b="1"/>
            </a:lvl1pPr>
            <a:lvl2pPr marL="610754" indent="0">
              <a:buNone/>
              <a:defRPr sz="2672" b="1"/>
            </a:lvl2pPr>
            <a:lvl3pPr marL="1221509" indent="0">
              <a:buNone/>
              <a:defRPr sz="2404" b="1"/>
            </a:lvl3pPr>
            <a:lvl4pPr marL="1832262" indent="0">
              <a:buNone/>
              <a:defRPr sz="2138" b="1"/>
            </a:lvl4pPr>
            <a:lvl5pPr marL="2443017" indent="0">
              <a:buNone/>
              <a:defRPr sz="2138" b="1"/>
            </a:lvl5pPr>
            <a:lvl6pPr marL="3053772" indent="0">
              <a:buNone/>
              <a:defRPr sz="2138" b="1"/>
            </a:lvl6pPr>
            <a:lvl7pPr marL="3664524" indent="0">
              <a:buNone/>
              <a:defRPr sz="2138" b="1"/>
            </a:lvl7pPr>
            <a:lvl8pPr marL="4275279" indent="0">
              <a:buNone/>
              <a:defRPr sz="2138" b="1"/>
            </a:lvl8pPr>
            <a:lvl9pPr marL="4886031" indent="0">
              <a:buNone/>
              <a:defRPr sz="2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66714" y="3478293"/>
            <a:ext cx="8063197" cy="5600403"/>
          </a:xfrm>
        </p:spPr>
        <p:txBody>
          <a:bodyPr/>
          <a:lstStyle>
            <a:lvl1pPr>
              <a:defRPr sz="3206"/>
            </a:lvl1pPr>
            <a:lvl2pPr>
              <a:defRPr sz="2672"/>
            </a:lvl2pPr>
            <a:lvl3pPr>
              <a:defRPr sz="2404"/>
            </a:lvl3pPr>
            <a:lvl4pPr>
              <a:defRPr sz="2138"/>
            </a:lvl4pPr>
            <a:lvl5pPr>
              <a:defRPr sz="2138"/>
            </a:lvl5pPr>
            <a:lvl6pPr>
              <a:defRPr sz="2138"/>
            </a:lvl6pPr>
            <a:lvl7pPr>
              <a:defRPr sz="2138"/>
            </a:lvl7pPr>
            <a:lvl8pPr>
              <a:defRPr sz="2138"/>
            </a:lvl8pPr>
            <a:lvl9pPr>
              <a:defRPr sz="2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4CAFC6A-B699-455B-8792-A666C8D74952}"/>
              </a:ext>
            </a:extLst>
          </p:cNvPr>
          <p:cNvSpPr>
            <a:spLocks noGrp="1" noChangeArrowheads="1"/>
          </p:cNvSpPr>
          <p:nvPr>
            <p:ph type="ftr" sz="quarter" idx="15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72F43EC-ED9E-4593-AD4E-FF0A72E54703}"/>
              </a:ext>
            </a:extLst>
          </p:cNvPr>
          <p:cNvSpPr>
            <a:spLocks noGrp="1" noChangeArrowheads="1"/>
          </p:cNvSpPr>
          <p:nvPr>
            <p:ph type="dt" sz="half" idx="16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3444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F8584D-D766-4C7B-AD2F-5F90A7E35DD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D9D3966-8BE6-4BEF-A671-2D85C07DBBB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63290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7FC6C0-BAFB-460A-B10A-02A70E8E31C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862205-2228-4268-916E-AF7C66C478C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4114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123" y="777687"/>
            <a:ext cx="6001481" cy="1647046"/>
          </a:xfrm>
        </p:spPr>
        <p:txBody>
          <a:bodyPr anchor="b"/>
          <a:lstStyle>
            <a:lvl1pPr algn="l">
              <a:defRPr sz="2672"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2145" y="1054869"/>
            <a:ext cx="10197761" cy="8295976"/>
          </a:xfrm>
        </p:spPr>
        <p:txBody>
          <a:bodyPr/>
          <a:lstStyle>
            <a:lvl1pPr>
              <a:defRPr sz="4275"/>
            </a:lvl1pPr>
            <a:lvl2pPr>
              <a:defRPr sz="3740"/>
            </a:lvl2pPr>
            <a:lvl3pPr>
              <a:defRPr sz="3206"/>
            </a:lvl3pPr>
            <a:lvl4pPr>
              <a:defRPr sz="2672"/>
            </a:lvl4pPr>
            <a:lvl5pPr>
              <a:defRPr sz="2672"/>
            </a:lvl5pPr>
            <a:lvl6pPr>
              <a:defRPr sz="2672"/>
            </a:lvl6pPr>
            <a:lvl7pPr>
              <a:defRPr sz="2672"/>
            </a:lvl7pPr>
            <a:lvl8pPr>
              <a:defRPr sz="2672"/>
            </a:lvl8pPr>
            <a:lvl9pPr>
              <a:defRPr sz="267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123" y="2546770"/>
            <a:ext cx="6001481" cy="6648930"/>
          </a:xfrm>
        </p:spPr>
        <p:txBody>
          <a:bodyPr/>
          <a:lstStyle>
            <a:lvl1pPr marL="0" indent="0">
              <a:buNone/>
              <a:defRPr sz="1872"/>
            </a:lvl1pPr>
            <a:lvl2pPr marL="610754" indent="0">
              <a:buNone/>
              <a:defRPr sz="1601"/>
            </a:lvl2pPr>
            <a:lvl3pPr marL="1221509" indent="0">
              <a:buNone/>
              <a:defRPr sz="1335"/>
            </a:lvl3pPr>
            <a:lvl4pPr marL="1832262" indent="0">
              <a:buNone/>
              <a:defRPr sz="1204"/>
            </a:lvl4pPr>
            <a:lvl5pPr marL="2443017" indent="0">
              <a:buNone/>
              <a:defRPr sz="1204"/>
            </a:lvl5pPr>
            <a:lvl6pPr marL="3053772" indent="0">
              <a:buNone/>
              <a:defRPr sz="1204"/>
            </a:lvl6pPr>
            <a:lvl7pPr marL="3664524" indent="0">
              <a:buNone/>
              <a:defRPr sz="1204"/>
            </a:lvl7pPr>
            <a:lvl8pPr marL="4275279" indent="0">
              <a:buNone/>
              <a:defRPr sz="1204"/>
            </a:lvl8pPr>
            <a:lvl9pPr marL="4886031" indent="0">
              <a:buNone/>
              <a:defRPr sz="120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3FDA881-D401-4C79-B594-C7822736255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BB3DBBC-697D-4745-90E1-18977999212E}"/>
              </a:ext>
            </a:extLst>
          </p:cNvPr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49327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565" y="7173556"/>
            <a:ext cx="10945178" cy="803274"/>
          </a:xfrm>
        </p:spPr>
        <p:txBody>
          <a:bodyPr anchor="b"/>
          <a:lstStyle>
            <a:lvl1pPr algn="l">
              <a:defRPr sz="2672"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5565" y="1205298"/>
            <a:ext cx="10945178" cy="5832158"/>
          </a:xfrm>
        </p:spPr>
        <p:txBody>
          <a:bodyPr/>
          <a:lstStyle>
            <a:lvl1pPr marL="0" indent="0">
              <a:buNone/>
              <a:defRPr sz="4275"/>
            </a:lvl1pPr>
            <a:lvl2pPr marL="610754" indent="0">
              <a:buNone/>
              <a:defRPr sz="3740"/>
            </a:lvl2pPr>
            <a:lvl3pPr marL="1221509" indent="0">
              <a:buNone/>
              <a:defRPr sz="3206"/>
            </a:lvl3pPr>
            <a:lvl4pPr marL="1832262" indent="0">
              <a:buNone/>
              <a:defRPr sz="2672"/>
            </a:lvl4pPr>
            <a:lvl5pPr marL="2443017" indent="0">
              <a:buNone/>
              <a:defRPr sz="2672"/>
            </a:lvl5pPr>
            <a:lvl6pPr marL="3053772" indent="0">
              <a:buNone/>
              <a:defRPr sz="2672"/>
            </a:lvl6pPr>
            <a:lvl7pPr marL="3664524" indent="0">
              <a:buNone/>
              <a:defRPr sz="2672"/>
            </a:lvl7pPr>
            <a:lvl8pPr marL="4275279" indent="0">
              <a:buNone/>
              <a:defRPr sz="2672"/>
            </a:lvl8pPr>
            <a:lvl9pPr marL="4886031" indent="0">
              <a:buNone/>
              <a:defRPr sz="2672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75565" y="8073992"/>
            <a:ext cx="10945178" cy="1140785"/>
          </a:xfrm>
        </p:spPr>
        <p:txBody>
          <a:bodyPr/>
          <a:lstStyle>
            <a:lvl1pPr marL="0" indent="0">
              <a:buNone/>
              <a:defRPr sz="1872"/>
            </a:lvl1pPr>
            <a:lvl2pPr marL="610754" indent="0">
              <a:buNone/>
              <a:defRPr sz="1601"/>
            </a:lvl2pPr>
            <a:lvl3pPr marL="1221509" indent="0">
              <a:buNone/>
              <a:defRPr sz="1335"/>
            </a:lvl3pPr>
            <a:lvl4pPr marL="1832262" indent="0">
              <a:buNone/>
              <a:defRPr sz="1204"/>
            </a:lvl4pPr>
            <a:lvl5pPr marL="2443017" indent="0">
              <a:buNone/>
              <a:defRPr sz="1204"/>
            </a:lvl5pPr>
            <a:lvl6pPr marL="3053772" indent="0">
              <a:buNone/>
              <a:defRPr sz="1204"/>
            </a:lvl6pPr>
            <a:lvl7pPr marL="3664524" indent="0">
              <a:buNone/>
              <a:defRPr sz="1204"/>
            </a:lvl7pPr>
            <a:lvl8pPr marL="4275279" indent="0">
              <a:buNone/>
              <a:defRPr sz="1204"/>
            </a:lvl8pPr>
            <a:lvl9pPr marL="4886031" indent="0">
              <a:buNone/>
              <a:defRPr sz="12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8758C75-A406-4A0A-93A7-0815E4DDA9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69B0606-1881-4BB4-A2A4-A0578F3BBF4F}"/>
              </a:ext>
            </a:extLst>
          </p:cNvPr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2643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25" y="9213277"/>
            <a:ext cx="18241963" cy="507016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 sz="2404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34308" y="1083041"/>
            <a:ext cx="16417771" cy="16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139" y="2715107"/>
            <a:ext cx="16417771" cy="5967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329898" y="9213260"/>
            <a:ext cx="885177" cy="47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314E489-80A2-2240-BF01-5BCDDC02687A}" type="slidenum">
              <a:rPr lang="en-AU" altLang="x-none" smtClean="0"/>
              <a:pPr/>
              <a:t>‹#›</a:t>
            </a:fld>
            <a:endParaRPr lang="en-AU" altLang="x-none" dirty="0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25" y="29"/>
            <a:ext cx="18241963" cy="1086032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 sz="2404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6" y="141041"/>
            <a:ext cx="2441761" cy="80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3E6EC3E3-9DF5-48DD-88D5-C5E0CA9143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0954005-C43B-49D8-A922-CAEA6E91A1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2446091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610754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6pPr>
      <a:lvl7pPr marL="1221509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7pPr>
      <a:lvl8pPr marL="1832262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8pPr>
      <a:lvl9pPr marL="2443017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458065" indent="-458065" algn="l" rtl="0" eaLnBrk="0" fontAlgn="base" hangingPunct="0">
        <a:spcBef>
          <a:spcPct val="20000"/>
        </a:spcBef>
        <a:spcAft>
          <a:spcPct val="0"/>
        </a:spcAft>
        <a:buChar char="•"/>
        <a:defRPr sz="4275">
          <a:solidFill>
            <a:schemeClr val="tx1"/>
          </a:solidFill>
          <a:latin typeface="+mn-lt"/>
          <a:ea typeface="Arial" charset="0"/>
          <a:cs typeface="+mn-cs"/>
        </a:defRPr>
      </a:lvl1pPr>
      <a:lvl2pPr marL="992475" indent="-381718" algn="l" rtl="0" eaLnBrk="0" fontAlgn="base" hangingPunct="0">
        <a:spcBef>
          <a:spcPct val="20000"/>
        </a:spcBef>
        <a:spcAft>
          <a:spcPct val="0"/>
        </a:spcAft>
        <a:buChar char="–"/>
        <a:defRPr sz="3740">
          <a:solidFill>
            <a:schemeClr val="tx1"/>
          </a:solidFill>
          <a:latin typeface="+mn-lt"/>
          <a:ea typeface="Arial" charset="0"/>
          <a:cs typeface="+mn-cs"/>
        </a:defRPr>
      </a:lvl2pPr>
      <a:lvl3pPr marL="1526886" indent="-305378" algn="l" rtl="0" eaLnBrk="0" fontAlgn="base" hangingPunct="0">
        <a:spcBef>
          <a:spcPct val="20000"/>
        </a:spcBef>
        <a:spcAft>
          <a:spcPct val="0"/>
        </a:spcAft>
        <a:buChar char="•"/>
        <a:defRPr sz="3206">
          <a:solidFill>
            <a:schemeClr val="tx1"/>
          </a:solidFill>
          <a:latin typeface="+mn-lt"/>
          <a:ea typeface="Arial" charset="0"/>
          <a:cs typeface="+mn-cs"/>
        </a:defRPr>
      </a:lvl3pPr>
      <a:lvl4pPr marL="2137641" indent="-305378" algn="l" rtl="0" eaLnBrk="0" fontAlgn="base" hangingPunct="0">
        <a:spcBef>
          <a:spcPct val="20000"/>
        </a:spcBef>
        <a:spcAft>
          <a:spcPct val="0"/>
        </a:spcAft>
        <a:buChar char="–"/>
        <a:defRPr sz="2672">
          <a:solidFill>
            <a:schemeClr val="tx1"/>
          </a:solidFill>
          <a:latin typeface="+mn-lt"/>
          <a:ea typeface="Arial" charset="0"/>
          <a:cs typeface="+mn-cs"/>
        </a:defRPr>
      </a:lvl4pPr>
      <a:lvl5pPr marL="2748393" indent="-305378" algn="l" rtl="0" eaLnBrk="0" fontAlgn="base" hangingPunct="0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ea typeface="Arial" charset="0"/>
          <a:cs typeface="+mn-cs"/>
        </a:defRPr>
      </a:lvl5pPr>
      <a:lvl6pPr marL="3359145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6pPr>
      <a:lvl7pPr marL="3969900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7pPr>
      <a:lvl8pPr marL="4580655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8pPr>
      <a:lvl9pPr marL="5191408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1pPr>
      <a:lvl2pPr marL="610754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2pPr>
      <a:lvl3pPr marL="1221509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3pPr>
      <a:lvl4pPr marL="1832262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4pPr>
      <a:lvl5pPr marL="2443017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5pPr>
      <a:lvl6pPr marL="3053772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6pPr>
      <a:lvl7pPr marL="3664524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7pPr>
      <a:lvl8pPr marL="4275279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8pPr>
      <a:lvl9pPr marL="4886031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09.png"/><Relationship Id="rId4" Type="http://schemas.openxmlformats.org/officeDocument/2006/relationships/image" Target="../media/image116.png"/><Relationship Id="rId9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30.png"/><Relationship Id="rId4" Type="http://schemas.openxmlformats.org/officeDocument/2006/relationships/image" Target="../media/image122.png"/><Relationship Id="rId9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png"/><Relationship Id="rId1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1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11.png"/><Relationship Id="rId17" Type="http://schemas.openxmlformats.org/officeDocument/2006/relationships/image" Target="../media/image38.png"/><Relationship Id="rId2" Type="http://schemas.openxmlformats.org/officeDocument/2006/relationships/image" Target="../media/image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5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.pn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489329C-6DA1-D693-C58D-2BBBFC9F4571}"/>
              </a:ext>
            </a:extLst>
          </p:cNvPr>
          <p:cNvGrpSpPr/>
          <p:nvPr/>
        </p:nvGrpSpPr>
        <p:grpSpPr>
          <a:xfrm>
            <a:off x="0" y="360362"/>
            <a:ext cx="14991354" cy="5907212"/>
            <a:chOff x="0" y="360362"/>
            <a:chExt cx="14991354" cy="590721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DF6E0C-867E-0A5A-7B4D-CE0406287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" t="4513" b="11898"/>
            <a:stretch/>
          </p:blipFill>
          <p:spPr>
            <a:xfrm>
              <a:off x="11258726" y="3246315"/>
              <a:ext cx="3732627" cy="27428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117ADCC-08EC-1F84-1689-FCE467BEE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0" b="10703"/>
            <a:stretch/>
          </p:blipFill>
          <p:spPr>
            <a:xfrm>
              <a:off x="7587184" y="421290"/>
              <a:ext cx="3624131" cy="2857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8870EC-0A96-C633-581A-318A7134D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8" b="12133"/>
            <a:stretch/>
          </p:blipFill>
          <p:spPr>
            <a:xfrm>
              <a:off x="11286370" y="360362"/>
              <a:ext cx="3704984" cy="286432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730D046-EE01-0A4B-91AE-6434DF598FBF}"/>
                </a:ext>
              </a:extLst>
            </p:cNvPr>
            <p:cNvSpPr txBox="1"/>
            <p:nvPr/>
          </p:nvSpPr>
          <p:spPr>
            <a:xfrm>
              <a:off x="7893574" y="54007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9F2BA0-5F64-8396-1010-322639A497A8}"/>
                </a:ext>
              </a:extLst>
            </p:cNvPr>
            <p:cNvSpPr txBox="1"/>
            <p:nvPr/>
          </p:nvSpPr>
          <p:spPr>
            <a:xfrm>
              <a:off x="11595008" y="54667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5F3A97-0A26-8DFD-4B4D-1271BDE1A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0" y="1918069"/>
              <a:ext cx="252463" cy="240781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2FC1162-5BF1-11BF-E509-1C8A3266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" b="11851"/>
            <a:stretch/>
          </p:blipFill>
          <p:spPr>
            <a:xfrm>
              <a:off x="7082074" y="3312739"/>
              <a:ext cx="4114286" cy="266096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3B40E65-EF6F-0E14-924F-F50882465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78"/>
            <a:stretch/>
          </p:blipFill>
          <p:spPr>
            <a:xfrm>
              <a:off x="3410531" y="3122438"/>
              <a:ext cx="4114286" cy="28517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C614946-E52E-6319-3DDA-738153EC3C95}"/>
                </a:ext>
              </a:extLst>
            </p:cNvPr>
            <p:cNvSpPr txBox="1"/>
            <p:nvPr/>
          </p:nvSpPr>
          <p:spPr>
            <a:xfrm>
              <a:off x="4234872" y="327881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7324F7-E59C-9AD8-DD39-DBFE77B6BAA6}"/>
                </a:ext>
              </a:extLst>
            </p:cNvPr>
            <p:cNvSpPr txBox="1"/>
            <p:nvPr/>
          </p:nvSpPr>
          <p:spPr>
            <a:xfrm>
              <a:off x="7905065" y="327970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4142E9-060D-16D1-948A-1E5101B0C9A4}"/>
                </a:ext>
              </a:extLst>
            </p:cNvPr>
            <p:cNvSpPr txBox="1"/>
            <p:nvPr/>
          </p:nvSpPr>
          <p:spPr>
            <a:xfrm>
              <a:off x="11599079" y="330910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22F92F-B3ED-4BC3-DE57-5D6D19B7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3073" y="3480836"/>
              <a:ext cx="860230" cy="95180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4593299-D39C-7F5C-BBE4-281663630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13" y="3437667"/>
              <a:ext cx="938728" cy="102786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072AF5-3FA8-CBF2-C3DA-878E0966D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609717" y="5973705"/>
              <a:ext cx="1804821" cy="29386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668EFD-AFCD-9D70-7A3A-EC0C342C6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1" r="3375" b="11878"/>
            <a:stretch/>
          </p:blipFill>
          <p:spPr>
            <a:xfrm>
              <a:off x="252904" y="3122438"/>
              <a:ext cx="3473356" cy="28512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186522-E0EC-F650-BD9E-60BBE92D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90" y="3480836"/>
              <a:ext cx="834475" cy="106627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91C280-0288-4D91-AA37-58B772D653CC}"/>
                </a:ext>
              </a:extLst>
            </p:cNvPr>
            <p:cNvSpPr txBox="1"/>
            <p:nvPr/>
          </p:nvSpPr>
          <p:spPr>
            <a:xfrm>
              <a:off x="589314" y="329264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9DCBEA-870A-70C9-021C-22788C8D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239" y="3437667"/>
              <a:ext cx="969004" cy="105845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4DF143B-63D9-20D5-1AB2-FC3E1E80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843" y="681045"/>
              <a:ext cx="868891" cy="104743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05D16D7-6C66-8022-4B0A-45582EEA8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019" y="667939"/>
              <a:ext cx="810141" cy="10126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7D638E-D034-2904-C9CD-BDE1CA9F3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b="12382"/>
            <a:stretch/>
          </p:blipFill>
          <p:spPr>
            <a:xfrm>
              <a:off x="3897952" y="420922"/>
              <a:ext cx="3614176" cy="280376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471B38-2FF8-BDC4-F610-6BCCE8258A5A}"/>
                </a:ext>
              </a:extLst>
            </p:cNvPr>
            <p:cNvSpPr txBox="1"/>
            <p:nvPr/>
          </p:nvSpPr>
          <p:spPr>
            <a:xfrm>
              <a:off x="4220467" y="54884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8509D8-8EDF-4AC3-06DA-849C9371B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239" y="667939"/>
              <a:ext cx="888890" cy="10381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3CD5A9-A37F-0130-8FE7-4F0557CCD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4" b="12382"/>
            <a:stretch/>
          </p:blipFill>
          <p:spPr>
            <a:xfrm>
              <a:off x="252904" y="423655"/>
              <a:ext cx="3614176" cy="280376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9EDF3F1-C862-1974-22A4-4A8C8AE98D6B}"/>
                </a:ext>
              </a:extLst>
            </p:cNvPr>
            <p:cNvSpPr txBox="1"/>
            <p:nvPr/>
          </p:nvSpPr>
          <p:spPr>
            <a:xfrm>
              <a:off x="592090" y="53070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B6BDF4C-4D4C-170E-B6EB-5CBE46D03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90" y="685663"/>
              <a:ext cx="890885" cy="103819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C976CF-08F3-CD9D-F5FB-345D028CB157}"/>
              </a:ext>
            </a:extLst>
          </p:cNvPr>
          <p:cNvGrpSpPr/>
          <p:nvPr/>
        </p:nvGrpSpPr>
        <p:grpSpPr>
          <a:xfrm>
            <a:off x="29499" y="6456395"/>
            <a:ext cx="15115370" cy="3162121"/>
            <a:chOff x="117516" y="3610378"/>
            <a:chExt cx="15115370" cy="31621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32DE0D-704F-5650-9559-3FEA112F0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r="60" b="10367"/>
            <a:stretch/>
          </p:blipFill>
          <p:spPr>
            <a:xfrm>
              <a:off x="11519627" y="3610378"/>
              <a:ext cx="3713259" cy="28682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50867E-02BA-1D1C-5AA9-B36CF7296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3" r="2904" b="10367"/>
            <a:stretch/>
          </p:blipFill>
          <p:spPr>
            <a:xfrm>
              <a:off x="7661038" y="3676712"/>
              <a:ext cx="3780005" cy="28682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58252B-4E0A-7889-050C-04083BF72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2" r="3458" b="10367"/>
            <a:stretch/>
          </p:blipFill>
          <p:spPr>
            <a:xfrm>
              <a:off x="4050118" y="3676712"/>
              <a:ext cx="3623524" cy="286825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047C94-5ABB-4E51-96CD-54F85166E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r="2541" b="12440"/>
            <a:stretch/>
          </p:blipFill>
          <p:spPr>
            <a:xfrm>
              <a:off x="364604" y="3676712"/>
              <a:ext cx="3645125" cy="28019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54464D-1491-1475-7B3C-F9F3A383C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04945" y="6478630"/>
              <a:ext cx="1804821" cy="29386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1F6737-DD63-037A-C9FE-1378081A1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17516" y="3906932"/>
              <a:ext cx="252463" cy="2407812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529226-188D-36BB-E09E-45C5F07A93AC}"/>
                </a:ext>
              </a:extLst>
            </p:cNvPr>
            <p:cNvSpPr txBox="1"/>
            <p:nvPr/>
          </p:nvSpPr>
          <p:spPr>
            <a:xfrm>
              <a:off x="721782" y="386281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D7C81-CE1E-72D4-75A5-C6B43AE11424}"/>
                </a:ext>
              </a:extLst>
            </p:cNvPr>
            <p:cNvSpPr txBox="1"/>
            <p:nvPr/>
          </p:nvSpPr>
          <p:spPr>
            <a:xfrm>
              <a:off x="11850941" y="380165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3FA4B-C238-98AF-915F-399D660465A1}"/>
                </a:ext>
              </a:extLst>
            </p:cNvPr>
            <p:cNvSpPr txBox="1"/>
            <p:nvPr/>
          </p:nvSpPr>
          <p:spPr>
            <a:xfrm>
              <a:off x="8138180" y="38083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3556FC-059B-342B-0B29-DE9AB961A296}"/>
                </a:ext>
              </a:extLst>
            </p:cNvPr>
            <p:cNvSpPr txBox="1"/>
            <p:nvPr/>
          </p:nvSpPr>
          <p:spPr>
            <a:xfrm>
              <a:off x="4462520" y="383119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123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0AB7CE-8E70-9F6B-35A9-8FCB845FE34C}"/>
              </a:ext>
            </a:extLst>
          </p:cNvPr>
          <p:cNvGrpSpPr/>
          <p:nvPr/>
        </p:nvGrpSpPr>
        <p:grpSpPr>
          <a:xfrm>
            <a:off x="141031" y="1260480"/>
            <a:ext cx="14855794" cy="5952699"/>
            <a:chOff x="141031" y="1"/>
            <a:chExt cx="14855794" cy="5952699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EA6D822A-AA09-A870-E012-F91FEF9D7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" b="5650"/>
            <a:stretch/>
          </p:blipFill>
          <p:spPr>
            <a:xfrm>
              <a:off x="411911" y="1"/>
              <a:ext cx="14584914" cy="567890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9913EE-DA67-1667-364C-3C8D4AFE276A}"/>
                </a:ext>
              </a:extLst>
            </p:cNvPr>
            <p:cNvSpPr txBox="1"/>
            <p:nvPr/>
          </p:nvSpPr>
          <p:spPr>
            <a:xfrm>
              <a:off x="721563" y="4707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7C328C-ED7D-6E14-68D5-CB0294BC8FA7}"/>
                </a:ext>
              </a:extLst>
            </p:cNvPr>
            <p:cNvSpPr txBox="1"/>
            <p:nvPr/>
          </p:nvSpPr>
          <p:spPr>
            <a:xfrm>
              <a:off x="11557888" y="470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8F8D1A-FA7F-5DB0-B205-65F543CC3B83}"/>
                </a:ext>
              </a:extLst>
            </p:cNvPr>
            <p:cNvSpPr txBox="1"/>
            <p:nvPr/>
          </p:nvSpPr>
          <p:spPr>
            <a:xfrm>
              <a:off x="7938639" y="470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B24C71-CBAF-0697-2F68-09D75108875C}"/>
                </a:ext>
              </a:extLst>
            </p:cNvPr>
            <p:cNvSpPr txBox="1"/>
            <p:nvPr/>
          </p:nvSpPr>
          <p:spPr>
            <a:xfrm>
              <a:off x="4342512" y="470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7D0C04-2C5C-032A-1F9E-7204651B059A}"/>
                </a:ext>
              </a:extLst>
            </p:cNvPr>
            <p:cNvSpPr txBox="1"/>
            <p:nvPr/>
          </p:nvSpPr>
          <p:spPr>
            <a:xfrm>
              <a:off x="721563" y="2910957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E749CC-0B98-B719-1740-78A444BE9E61}"/>
                </a:ext>
              </a:extLst>
            </p:cNvPr>
            <p:cNvSpPr txBox="1"/>
            <p:nvPr/>
          </p:nvSpPr>
          <p:spPr>
            <a:xfrm>
              <a:off x="11568776" y="2910955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091F5A-B3F8-D99B-3DAF-5434D3E6EA8B}"/>
                </a:ext>
              </a:extLst>
            </p:cNvPr>
            <p:cNvSpPr txBox="1"/>
            <p:nvPr/>
          </p:nvSpPr>
          <p:spPr>
            <a:xfrm>
              <a:off x="7944526" y="2910954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400C71-24B3-714C-BB41-7B13F169D8C8}"/>
                </a:ext>
              </a:extLst>
            </p:cNvPr>
            <p:cNvSpPr txBox="1"/>
            <p:nvPr/>
          </p:nvSpPr>
          <p:spPr>
            <a:xfrm>
              <a:off x="4334329" y="2910954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873E57C-DDA8-87C4-D34E-21FDADD48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41031" y="1789287"/>
              <a:ext cx="232108" cy="224333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AA005D2-EF89-FDE3-A3BE-F9A34415D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874716" y="5678905"/>
              <a:ext cx="1659304" cy="273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46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818444-866D-823E-4DC0-418ED37497C3}"/>
              </a:ext>
            </a:extLst>
          </p:cNvPr>
          <p:cNvGrpSpPr/>
          <p:nvPr/>
        </p:nvGrpSpPr>
        <p:grpSpPr>
          <a:xfrm>
            <a:off x="138063" y="-944"/>
            <a:ext cx="10532131" cy="9707325"/>
            <a:chOff x="138063" y="-944"/>
            <a:chExt cx="10532131" cy="97073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4909B2-ED31-D91A-FE78-D3C15452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0"/>
            <a:stretch/>
          </p:blipFill>
          <p:spPr>
            <a:xfrm>
              <a:off x="156105" y="0"/>
              <a:ext cx="3762903" cy="27428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1D0AF-E05B-3638-B2C6-ADEF2F25B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/>
            <a:stretch/>
          </p:blipFill>
          <p:spPr>
            <a:xfrm>
              <a:off x="3562389" y="0"/>
              <a:ext cx="3771390" cy="27428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68B87-FDFB-B74A-F8ED-A0EBA77C3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833"/>
            <a:stretch/>
          </p:blipFill>
          <p:spPr>
            <a:xfrm>
              <a:off x="6968675" y="-944"/>
              <a:ext cx="3408012" cy="274285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50C75B-CFA3-BE3E-C91C-5D2026920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r="8467"/>
            <a:stretch/>
          </p:blipFill>
          <p:spPr>
            <a:xfrm>
              <a:off x="3802424" y="2338159"/>
              <a:ext cx="3162247" cy="27428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948AA9-02B9-5C23-7F80-21498EB7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728"/>
            <a:stretch/>
          </p:blipFill>
          <p:spPr>
            <a:xfrm>
              <a:off x="390476" y="2334516"/>
              <a:ext cx="3146515" cy="2742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79B41D-ECF2-507D-5E57-A7ED21954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6" r="8291"/>
            <a:stretch/>
          </p:blipFill>
          <p:spPr>
            <a:xfrm>
              <a:off x="7216270" y="2334515"/>
              <a:ext cx="3175146" cy="2742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297A12-7F35-3743-1C0D-F2FAF8B76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2" r="8400" b="13923"/>
            <a:stretch/>
          </p:blipFill>
          <p:spPr>
            <a:xfrm>
              <a:off x="274148" y="7019857"/>
              <a:ext cx="3309855" cy="23609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699133-23FA-E05E-2C3F-785DB7856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618" b="13923"/>
            <a:stretch/>
          </p:blipFill>
          <p:spPr>
            <a:xfrm>
              <a:off x="3680437" y="7019857"/>
              <a:ext cx="3309851" cy="23609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DD54FB-EDDB-7225-D9F3-8E3E825DE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9127" b="13758"/>
            <a:stretch/>
          </p:blipFill>
          <p:spPr>
            <a:xfrm>
              <a:off x="7090562" y="7015323"/>
              <a:ext cx="3286129" cy="236549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9FE23E-0CC1-7A08-D8E7-45868A97F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07" t="14038" r="3817" b="30400"/>
            <a:stretch/>
          </p:blipFill>
          <p:spPr>
            <a:xfrm>
              <a:off x="10414485" y="3733417"/>
              <a:ext cx="255709" cy="189118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8DE7053-7156-D379-A0EC-C515D9195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" t="11807" r="91536" b="28765"/>
            <a:stretch/>
          </p:blipFill>
          <p:spPr>
            <a:xfrm>
              <a:off x="138063" y="3700151"/>
              <a:ext cx="272169" cy="195771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34A7323-5F17-2E3A-0AFB-F5F52C126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0" t="86203" r="5753" b="4898"/>
            <a:stretch/>
          </p:blipFill>
          <p:spPr>
            <a:xfrm>
              <a:off x="3606922" y="9380818"/>
              <a:ext cx="3564814" cy="32556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B830C5-0732-0910-DB76-59B0F97E025A}"/>
                </a:ext>
              </a:extLst>
            </p:cNvPr>
            <p:cNvSpPr txBox="1"/>
            <p:nvPr/>
          </p:nvSpPr>
          <p:spPr>
            <a:xfrm>
              <a:off x="597722" y="11851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98BE69-96F4-6A13-9627-782E2BD31439}"/>
                </a:ext>
              </a:extLst>
            </p:cNvPr>
            <p:cNvSpPr txBox="1"/>
            <p:nvPr/>
          </p:nvSpPr>
          <p:spPr>
            <a:xfrm>
              <a:off x="7400452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01701A-7978-3807-620F-18CD6A0E378E}"/>
                </a:ext>
              </a:extLst>
            </p:cNvPr>
            <p:cNvSpPr txBox="1"/>
            <p:nvPr/>
          </p:nvSpPr>
          <p:spPr>
            <a:xfrm>
              <a:off x="4004356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22D81A-491E-31E3-2D2C-73FBF3BB56D7}"/>
                </a:ext>
              </a:extLst>
            </p:cNvPr>
            <p:cNvSpPr txBox="1"/>
            <p:nvPr/>
          </p:nvSpPr>
          <p:spPr>
            <a:xfrm>
              <a:off x="583434" y="2455631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B5B13C-2C41-35DA-0CF1-58E7B628643B}"/>
                </a:ext>
              </a:extLst>
            </p:cNvPr>
            <p:cNvSpPr txBox="1"/>
            <p:nvPr/>
          </p:nvSpPr>
          <p:spPr>
            <a:xfrm>
              <a:off x="7414740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1D796D-46C9-505D-6992-18C821170A50}"/>
                </a:ext>
              </a:extLst>
            </p:cNvPr>
            <p:cNvSpPr txBox="1"/>
            <p:nvPr/>
          </p:nvSpPr>
          <p:spPr>
            <a:xfrm>
              <a:off x="4006397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D08FF0-1A7A-40E4-2CFC-2AABC0F75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3" r="8932" b="13375"/>
            <a:stretch/>
          </p:blipFill>
          <p:spPr>
            <a:xfrm>
              <a:off x="3798127" y="4679008"/>
              <a:ext cx="3164863" cy="237598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960A1E-6110-6DD0-E2EB-2ED2D776C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9061" b="13923"/>
            <a:stretch/>
          </p:blipFill>
          <p:spPr>
            <a:xfrm>
              <a:off x="390478" y="4679008"/>
              <a:ext cx="3129008" cy="236096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BD48672-8F5B-9958-9DBC-63503BB1B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3" r="8839" b="13923"/>
            <a:stretch/>
          </p:blipFill>
          <p:spPr>
            <a:xfrm>
              <a:off x="7239339" y="4679007"/>
              <a:ext cx="3129008" cy="23609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2AEFF4-6DB8-C9BD-DCC8-E33848D4CB83}"/>
                </a:ext>
              </a:extLst>
            </p:cNvPr>
            <p:cNvSpPr txBox="1"/>
            <p:nvPr/>
          </p:nvSpPr>
          <p:spPr>
            <a:xfrm>
              <a:off x="568194" y="481823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AC486C-9323-7973-B018-BC5967ED4DE9}"/>
                </a:ext>
              </a:extLst>
            </p:cNvPr>
            <p:cNvSpPr txBox="1"/>
            <p:nvPr/>
          </p:nvSpPr>
          <p:spPr>
            <a:xfrm>
              <a:off x="7399500" y="4818230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</a:t>
              </a:r>
              <a:r>
                <a:rPr lang="en-AU" sz="1400" b="1" dirty="0" err="1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</a:t>
              </a:r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20F884-6A06-6BDE-279E-5967AAE2E176}"/>
                </a:ext>
              </a:extLst>
            </p:cNvPr>
            <p:cNvSpPr txBox="1"/>
            <p:nvPr/>
          </p:nvSpPr>
          <p:spPr>
            <a:xfrm>
              <a:off x="3991157" y="4818230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9D78C-4CE5-7E35-F965-9331CAB7C381}"/>
                </a:ext>
              </a:extLst>
            </p:cNvPr>
            <p:cNvSpPr txBox="1"/>
            <p:nvPr/>
          </p:nvSpPr>
          <p:spPr>
            <a:xfrm>
              <a:off x="583434" y="715157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(j)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E8CC55-5991-8237-D7E9-D46364F8EE56}"/>
                </a:ext>
              </a:extLst>
            </p:cNvPr>
            <p:cNvSpPr txBox="1"/>
            <p:nvPr/>
          </p:nvSpPr>
          <p:spPr>
            <a:xfrm>
              <a:off x="7431069" y="71515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(l)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64E926-50CD-F96A-132E-4AB0D45FCC5F}"/>
                </a:ext>
              </a:extLst>
            </p:cNvPr>
            <p:cNvSpPr txBox="1"/>
            <p:nvPr/>
          </p:nvSpPr>
          <p:spPr>
            <a:xfrm>
              <a:off x="4006397" y="71515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(k)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53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265E13E-B336-AA6D-9282-A6AC8FF21B05}"/>
              </a:ext>
            </a:extLst>
          </p:cNvPr>
          <p:cNvGrpSpPr/>
          <p:nvPr/>
        </p:nvGrpSpPr>
        <p:grpSpPr>
          <a:xfrm>
            <a:off x="3659" y="360363"/>
            <a:ext cx="10655004" cy="5026313"/>
            <a:chOff x="195277" y="-2"/>
            <a:chExt cx="10655004" cy="50263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242C54-84D8-BB6F-31BA-9F1BEB34F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1" r="8378"/>
            <a:stretch/>
          </p:blipFill>
          <p:spPr>
            <a:xfrm>
              <a:off x="467446" y="5846"/>
              <a:ext cx="3312573" cy="27428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5FB543-86EF-C003-61DE-328117CAD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/>
            <a:stretch/>
          </p:blipFill>
          <p:spPr>
            <a:xfrm>
              <a:off x="3873730" y="0"/>
              <a:ext cx="3312573" cy="27428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61B99D2-BB2C-ACB3-F1B9-D677076C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/>
            <a:stretch/>
          </p:blipFill>
          <p:spPr>
            <a:xfrm>
              <a:off x="7280014" y="-2"/>
              <a:ext cx="3312573" cy="2742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2E59EC-4159-F744-23EC-5E5EE0823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1" r="8378" b="13923"/>
            <a:stretch/>
          </p:blipFill>
          <p:spPr>
            <a:xfrm>
              <a:off x="467446" y="2339787"/>
              <a:ext cx="3312573" cy="236096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44148EB-A186-7069-7C35-CE6076180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 b="13923"/>
            <a:stretch/>
          </p:blipFill>
          <p:spPr>
            <a:xfrm>
              <a:off x="3873730" y="2340434"/>
              <a:ext cx="3312573" cy="236096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1BBE7D-B4FA-8503-6EC1-8F2CD983F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 b="13923"/>
            <a:stretch/>
          </p:blipFill>
          <p:spPr>
            <a:xfrm>
              <a:off x="7280014" y="2340433"/>
              <a:ext cx="3312573" cy="236096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AFE4C4-8C4B-DD52-0D97-D51913CA7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" t="11807" r="91536" b="28765"/>
            <a:stretch/>
          </p:blipFill>
          <p:spPr>
            <a:xfrm>
              <a:off x="195277" y="1360931"/>
              <a:ext cx="272169" cy="195771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0817638-334A-6048-1702-1376A513E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07" t="14038" r="3817" b="30400"/>
            <a:stretch/>
          </p:blipFill>
          <p:spPr>
            <a:xfrm>
              <a:off x="10594572" y="1388931"/>
              <a:ext cx="255709" cy="18911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FB96EB-E9D0-BEE9-F03D-5F4861A5A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0" t="86203" r="5753" b="4898"/>
            <a:stretch/>
          </p:blipFill>
          <p:spPr>
            <a:xfrm>
              <a:off x="3747609" y="4700748"/>
              <a:ext cx="3564814" cy="32556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84898C-8575-C98B-B56A-B16A885BFDC8}"/>
                </a:ext>
              </a:extLst>
            </p:cNvPr>
            <p:cNvSpPr txBox="1"/>
            <p:nvPr/>
          </p:nvSpPr>
          <p:spPr>
            <a:xfrm>
              <a:off x="793003" y="11851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913D8A-3470-83D4-1571-713948475942}"/>
                </a:ext>
              </a:extLst>
            </p:cNvPr>
            <p:cNvSpPr txBox="1"/>
            <p:nvPr/>
          </p:nvSpPr>
          <p:spPr>
            <a:xfrm>
              <a:off x="7595733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CAFC29-6CD1-8A21-0D44-8C1CB78344BF}"/>
                </a:ext>
              </a:extLst>
            </p:cNvPr>
            <p:cNvSpPr txBox="1"/>
            <p:nvPr/>
          </p:nvSpPr>
          <p:spPr>
            <a:xfrm>
              <a:off x="4199637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F917F2-A454-C00A-2B31-A0AFBF20BAC7}"/>
                </a:ext>
              </a:extLst>
            </p:cNvPr>
            <p:cNvSpPr txBox="1"/>
            <p:nvPr/>
          </p:nvSpPr>
          <p:spPr>
            <a:xfrm>
              <a:off x="778715" y="2455631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FA6024-E383-02BC-CEC9-A68B90DE5967}"/>
                </a:ext>
              </a:extLst>
            </p:cNvPr>
            <p:cNvSpPr txBox="1"/>
            <p:nvPr/>
          </p:nvSpPr>
          <p:spPr>
            <a:xfrm>
              <a:off x="7610021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1DFC40-F5F5-542E-9EF7-8F924E70358E}"/>
                </a:ext>
              </a:extLst>
            </p:cNvPr>
            <p:cNvSpPr txBox="1"/>
            <p:nvPr/>
          </p:nvSpPr>
          <p:spPr>
            <a:xfrm>
              <a:off x="4185349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17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C0C2E0-1341-E9DD-9372-EAFFE722748E}"/>
              </a:ext>
            </a:extLst>
          </p:cNvPr>
          <p:cNvGrpSpPr/>
          <p:nvPr/>
        </p:nvGrpSpPr>
        <p:grpSpPr>
          <a:xfrm>
            <a:off x="0" y="376640"/>
            <a:ext cx="8939682" cy="7070001"/>
            <a:chOff x="0" y="376640"/>
            <a:chExt cx="8939682" cy="7070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DBAFCB-B746-20BB-5420-899A50297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6640"/>
              <a:ext cx="8939682" cy="36825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2CC52B-13B0-DD51-02AE-2240B83F4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76800"/>
              <a:ext cx="8939682" cy="36698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C7DAE6-E1F1-6DE1-DCBD-8C75D3B42C6F}"/>
                </a:ext>
              </a:extLst>
            </p:cNvPr>
            <p:cNvSpPr txBox="1"/>
            <p:nvPr/>
          </p:nvSpPr>
          <p:spPr>
            <a:xfrm>
              <a:off x="0" y="378077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EAA7F-0764-E8FF-FEFE-88BA5724E978}"/>
                </a:ext>
              </a:extLst>
            </p:cNvPr>
            <p:cNvSpPr txBox="1"/>
            <p:nvPr/>
          </p:nvSpPr>
          <p:spPr>
            <a:xfrm>
              <a:off x="1" y="4065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5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670C07A-5273-ED44-44BD-2DD3888A4C7E}"/>
              </a:ext>
            </a:extLst>
          </p:cNvPr>
          <p:cNvGrpSpPr/>
          <p:nvPr/>
        </p:nvGrpSpPr>
        <p:grpSpPr>
          <a:xfrm>
            <a:off x="1" y="360363"/>
            <a:ext cx="11559273" cy="5268881"/>
            <a:chOff x="12351" y="0"/>
            <a:chExt cx="11559273" cy="52688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7BE040-728D-528D-4338-44FC2A6D0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7"/>
            <a:stretch/>
          </p:blipFill>
          <p:spPr>
            <a:xfrm>
              <a:off x="8853213" y="18894"/>
              <a:ext cx="2631292" cy="275555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E9767-8743-2965-9DEE-DBBC4E924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7"/>
            <a:stretch/>
          </p:blipFill>
          <p:spPr>
            <a:xfrm>
              <a:off x="6042422" y="0"/>
              <a:ext cx="2631292" cy="277444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65FEF-1981-539E-1FB4-FDD3F54FA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7"/>
            <a:stretch/>
          </p:blipFill>
          <p:spPr>
            <a:xfrm>
              <a:off x="3232676" y="1"/>
              <a:ext cx="2631292" cy="279984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FAF18-377B-25A6-6E84-E088E2019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/>
            <a:stretch/>
          </p:blipFill>
          <p:spPr>
            <a:xfrm>
              <a:off x="349497" y="18894"/>
              <a:ext cx="2704723" cy="275555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B3B794-D3C2-02C9-1AE6-1ECF457BE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9781" r="89520" b="37514"/>
            <a:stretch/>
          </p:blipFill>
          <p:spPr>
            <a:xfrm>
              <a:off x="12351" y="1860072"/>
              <a:ext cx="344816" cy="1303132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F1D68D-B175-F443-B49C-C8F7E58ECFB4}"/>
                </a:ext>
              </a:extLst>
            </p:cNvPr>
            <p:cNvSpPr txBox="1"/>
            <p:nvPr/>
          </p:nvSpPr>
          <p:spPr>
            <a:xfrm>
              <a:off x="752551" y="6887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08200-9DB3-EEE3-61F1-D2DCB936BA34}"/>
                </a:ext>
              </a:extLst>
            </p:cNvPr>
            <p:cNvSpPr txBox="1"/>
            <p:nvPr/>
          </p:nvSpPr>
          <p:spPr>
            <a:xfrm>
              <a:off x="9226435" y="6887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358BF0-49B8-BA38-4621-BA080E682C23}"/>
                </a:ext>
              </a:extLst>
            </p:cNvPr>
            <p:cNvSpPr txBox="1"/>
            <p:nvPr/>
          </p:nvSpPr>
          <p:spPr>
            <a:xfrm>
              <a:off x="6408063" y="7750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38C2FB-616A-8129-BA4B-0B4B99BD4C5F}"/>
                </a:ext>
              </a:extLst>
            </p:cNvPr>
            <p:cNvSpPr txBox="1"/>
            <p:nvPr/>
          </p:nvSpPr>
          <p:spPr>
            <a:xfrm>
              <a:off x="3603384" y="7564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AEB272-DC37-BF84-7CA4-1B0F8EE66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2" b="9832"/>
            <a:stretch/>
          </p:blipFill>
          <p:spPr>
            <a:xfrm>
              <a:off x="8853213" y="2511638"/>
              <a:ext cx="2718411" cy="24846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9A40A6-9B26-5941-F888-437090479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5" b="9897"/>
            <a:stretch/>
          </p:blipFill>
          <p:spPr>
            <a:xfrm>
              <a:off x="6042423" y="2513417"/>
              <a:ext cx="2637581" cy="24828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97DF9BE-6FA2-74DA-4293-5AB081D73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6" b="10883"/>
            <a:stretch/>
          </p:blipFill>
          <p:spPr>
            <a:xfrm>
              <a:off x="3232676" y="2515194"/>
              <a:ext cx="2636946" cy="245567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ECB19E4-166C-709E-1B5C-BF7CAA4FA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5" b="10883"/>
            <a:stretch/>
          </p:blipFill>
          <p:spPr>
            <a:xfrm>
              <a:off x="357168" y="2515196"/>
              <a:ext cx="2704724" cy="24556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EE8A57-4860-B026-7C4E-5CBD52E0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26" t="89166" r="18847" b="1712"/>
            <a:stretch/>
          </p:blipFill>
          <p:spPr>
            <a:xfrm>
              <a:off x="5397452" y="4996265"/>
              <a:ext cx="1289941" cy="272616"/>
            </a:xfrm>
            <a:prstGeom prst="rect">
              <a:avLst/>
            </a:prstGeom>
            <a:no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D8FA55-9B54-EC01-7730-F89E7D73532E}"/>
                </a:ext>
              </a:extLst>
            </p:cNvPr>
            <p:cNvSpPr txBox="1"/>
            <p:nvPr/>
          </p:nvSpPr>
          <p:spPr>
            <a:xfrm>
              <a:off x="758666" y="256933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FAF574-016F-BA06-E532-1456D704BC85}"/>
                </a:ext>
              </a:extLst>
            </p:cNvPr>
            <p:cNvSpPr txBox="1"/>
            <p:nvPr/>
          </p:nvSpPr>
          <p:spPr>
            <a:xfrm>
              <a:off x="3602280" y="255975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8247DD-BDD7-A085-2A57-1553C9BB8EC2}"/>
                </a:ext>
              </a:extLst>
            </p:cNvPr>
            <p:cNvSpPr txBox="1"/>
            <p:nvPr/>
          </p:nvSpPr>
          <p:spPr>
            <a:xfrm>
              <a:off x="6415060" y="256070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ACF77-1D39-6C0D-2710-3C5427974115}"/>
                </a:ext>
              </a:extLst>
            </p:cNvPr>
            <p:cNvSpPr txBox="1"/>
            <p:nvPr/>
          </p:nvSpPr>
          <p:spPr>
            <a:xfrm>
              <a:off x="9225895" y="256838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56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7FA2292-98B3-F453-BCE0-9446BD25238D}"/>
              </a:ext>
            </a:extLst>
          </p:cNvPr>
          <p:cNvGrpSpPr/>
          <p:nvPr/>
        </p:nvGrpSpPr>
        <p:grpSpPr>
          <a:xfrm>
            <a:off x="1" y="360362"/>
            <a:ext cx="10960397" cy="5206412"/>
            <a:chOff x="29468" y="0"/>
            <a:chExt cx="10960397" cy="5206412"/>
          </a:xfrm>
          <a:solidFill>
            <a:schemeClr val="tx1"/>
          </a:solidFill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B3B794-D3C2-02C9-1AE6-1ECF457BE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9781" r="89520" b="37514"/>
            <a:stretch/>
          </p:blipFill>
          <p:spPr>
            <a:xfrm>
              <a:off x="29468" y="1627972"/>
              <a:ext cx="344816" cy="1303132"/>
            </a:xfrm>
            <a:prstGeom prst="rect">
              <a:avLst/>
            </a:prstGeom>
            <a:noFill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7BE040-728D-528D-4338-44FC2A6D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083" y="18894"/>
              <a:ext cx="2971428" cy="2755555"/>
            </a:xfrm>
            <a:prstGeom prst="rect">
              <a:avLst/>
            </a:prstGeom>
            <a:grpFill/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15259D-BE0F-9729-163B-1C43E4A5F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83"/>
            <a:stretch/>
          </p:blipFill>
          <p:spPr>
            <a:xfrm>
              <a:off x="7993040" y="2478125"/>
              <a:ext cx="2996825" cy="2455672"/>
            </a:xfrm>
            <a:prstGeom prst="rect">
              <a:avLst/>
            </a:prstGeom>
            <a:grp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E9767-8743-2965-9DEE-DBBC4E924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933" y="0"/>
              <a:ext cx="2971428" cy="2774449"/>
            </a:xfrm>
            <a:prstGeom prst="rect">
              <a:avLst/>
            </a:prstGeom>
            <a:grpFill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468FBE-5887-933A-3331-8E2CA6611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83"/>
            <a:stretch/>
          </p:blipFill>
          <p:spPr>
            <a:xfrm>
              <a:off x="5343933" y="2478125"/>
              <a:ext cx="2971428" cy="2455671"/>
            </a:xfrm>
            <a:prstGeom prst="rect">
              <a:avLst/>
            </a:prstGeom>
            <a:grp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65FEF-1981-539E-1FB4-FDD3F54F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828" y="1"/>
              <a:ext cx="2971428" cy="2799845"/>
            </a:xfrm>
            <a:prstGeom prst="rect">
              <a:avLst/>
            </a:prstGeom>
            <a:grpFill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04CFF-FA64-676C-3BEA-3C85CD6FA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0882"/>
            <a:stretch/>
          </p:blipFill>
          <p:spPr>
            <a:xfrm>
              <a:off x="2694828" y="2478125"/>
              <a:ext cx="2971428" cy="2455671"/>
            </a:xfrm>
            <a:prstGeom prst="rect">
              <a:avLst/>
            </a:prstGeom>
            <a:grpFill/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FAF18-377B-25A6-6E84-E088E2019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/>
            <a:stretch/>
          </p:blipFill>
          <p:spPr>
            <a:xfrm>
              <a:off x="312426" y="18894"/>
              <a:ext cx="2704723" cy="2755555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AD5A01-9734-5D80-D42C-370F0E50C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2" b="10803"/>
            <a:stretch/>
          </p:blipFill>
          <p:spPr>
            <a:xfrm>
              <a:off x="311382" y="2441943"/>
              <a:ext cx="2667671" cy="2491853"/>
            </a:xfrm>
            <a:prstGeom prst="rect">
              <a:avLst/>
            </a:prstGeom>
            <a:grpFill/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EE8A57-4860-B026-7C4E-5CBD52E0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26" t="89166" r="18847" b="1712"/>
            <a:stretch/>
          </p:blipFill>
          <p:spPr>
            <a:xfrm>
              <a:off x="5216511" y="4933796"/>
              <a:ext cx="1289941" cy="272616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F1D68D-B175-F443-B49C-C8F7E58ECFB4}"/>
                </a:ext>
              </a:extLst>
            </p:cNvPr>
            <p:cNvSpPr txBox="1"/>
            <p:nvPr/>
          </p:nvSpPr>
          <p:spPr>
            <a:xfrm>
              <a:off x="715480" y="6887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D8FA55-9B54-EC01-7730-F89E7D73532E}"/>
                </a:ext>
              </a:extLst>
            </p:cNvPr>
            <p:cNvSpPr txBox="1"/>
            <p:nvPr/>
          </p:nvSpPr>
          <p:spPr>
            <a:xfrm>
              <a:off x="721595" y="253226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FAF574-016F-BA06-E532-1456D704BC85}"/>
                </a:ext>
              </a:extLst>
            </p:cNvPr>
            <p:cNvSpPr txBox="1"/>
            <p:nvPr/>
          </p:nvSpPr>
          <p:spPr>
            <a:xfrm>
              <a:off x="3404568" y="25226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8247DD-BDD7-A085-2A57-1553C9BB8EC2}"/>
                </a:ext>
              </a:extLst>
            </p:cNvPr>
            <p:cNvSpPr txBox="1"/>
            <p:nvPr/>
          </p:nvSpPr>
          <p:spPr>
            <a:xfrm>
              <a:off x="6056707" y="252363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ACF77-1D39-6C0D-2710-3C5427974115}"/>
                </a:ext>
              </a:extLst>
            </p:cNvPr>
            <p:cNvSpPr txBox="1"/>
            <p:nvPr/>
          </p:nvSpPr>
          <p:spPr>
            <a:xfrm>
              <a:off x="8706901" y="253131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08200-9DB3-EEE3-61F1-D2DCB936BA34}"/>
                </a:ext>
              </a:extLst>
            </p:cNvPr>
            <p:cNvSpPr txBox="1"/>
            <p:nvPr/>
          </p:nvSpPr>
          <p:spPr>
            <a:xfrm>
              <a:off x="8707441" y="6887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358BF0-49B8-BA38-4621-BA080E682C23}"/>
                </a:ext>
              </a:extLst>
            </p:cNvPr>
            <p:cNvSpPr txBox="1"/>
            <p:nvPr/>
          </p:nvSpPr>
          <p:spPr>
            <a:xfrm>
              <a:off x="6049710" y="7750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38C2FB-616A-8129-BA4B-0B4B99BD4C5F}"/>
                </a:ext>
              </a:extLst>
            </p:cNvPr>
            <p:cNvSpPr txBox="1"/>
            <p:nvPr/>
          </p:nvSpPr>
          <p:spPr>
            <a:xfrm>
              <a:off x="3405672" y="7564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51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CA8FDB4-6F0E-0AEC-77EC-519861EFFFCC}"/>
              </a:ext>
            </a:extLst>
          </p:cNvPr>
          <p:cNvGrpSpPr/>
          <p:nvPr/>
        </p:nvGrpSpPr>
        <p:grpSpPr>
          <a:xfrm>
            <a:off x="0" y="5711215"/>
            <a:ext cx="5321074" cy="3547382"/>
            <a:chOff x="6459940" y="3085021"/>
            <a:chExt cx="5321074" cy="35473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5A1458-F45A-E660-E0BE-15BAFA8D9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940" y="3085021"/>
              <a:ext cx="5321074" cy="354738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5F249D-FF0F-B816-4DC0-E55655E5E960}"/>
                </a:ext>
              </a:extLst>
            </p:cNvPr>
            <p:cNvCxnSpPr>
              <a:cxnSpLocks/>
            </p:cNvCxnSpPr>
            <p:nvPr/>
          </p:nvCxnSpPr>
          <p:spPr>
            <a:xfrm>
              <a:off x="9028654" y="3211717"/>
              <a:ext cx="285639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349509-2D71-9841-3280-3EE382268284}"/>
                </a:ext>
              </a:extLst>
            </p:cNvPr>
            <p:cNvCxnSpPr>
              <a:cxnSpLocks/>
            </p:cNvCxnSpPr>
            <p:nvPr/>
          </p:nvCxnSpPr>
          <p:spPr>
            <a:xfrm>
              <a:off x="8785440" y="4511253"/>
              <a:ext cx="4442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ED7B4B-5D79-571A-2EB1-6F76D0EA9BE6}"/>
              </a:ext>
            </a:extLst>
          </p:cNvPr>
          <p:cNvGrpSpPr/>
          <p:nvPr/>
        </p:nvGrpSpPr>
        <p:grpSpPr>
          <a:xfrm>
            <a:off x="0" y="360362"/>
            <a:ext cx="15200014" cy="2953508"/>
            <a:chOff x="25248" y="-34870"/>
            <a:chExt cx="15200014" cy="295350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ED39186-84AE-EA91-9111-364EFAAB7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00"/>
            <a:stretch/>
          </p:blipFill>
          <p:spPr>
            <a:xfrm>
              <a:off x="11174469" y="-34870"/>
              <a:ext cx="4050793" cy="262794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28F7656-7493-BCB1-F121-32BDF4A8F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37"/>
            <a:stretch/>
          </p:blipFill>
          <p:spPr>
            <a:xfrm>
              <a:off x="7451228" y="0"/>
              <a:ext cx="4050793" cy="259307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16EC651-20D2-4105-3EFF-B5BB1672A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36"/>
            <a:stretch/>
          </p:blipFill>
          <p:spPr>
            <a:xfrm>
              <a:off x="3726049" y="0"/>
              <a:ext cx="4050793" cy="259307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A46B5B9-F085-30CE-AAAD-56DB58591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2" b="10436"/>
            <a:stretch/>
          </p:blipFill>
          <p:spPr>
            <a:xfrm>
              <a:off x="303046" y="0"/>
              <a:ext cx="3750555" cy="259307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B50723B-03CE-A2A2-EF13-026912436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0" t="86203" r="5753" b="4898"/>
            <a:stretch/>
          </p:blipFill>
          <p:spPr>
            <a:xfrm>
              <a:off x="5994435" y="2593075"/>
              <a:ext cx="3564814" cy="32556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04CD08B-380E-6F89-88F9-19CE45CD0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" t="21807" r="93036" b="38959"/>
            <a:stretch/>
          </p:blipFill>
          <p:spPr>
            <a:xfrm>
              <a:off x="25248" y="602047"/>
              <a:ext cx="277798" cy="138897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590523-9887-DF75-4981-98B2130C7BF2}"/>
                </a:ext>
              </a:extLst>
            </p:cNvPr>
            <p:cNvSpPr txBox="1"/>
            <p:nvPr/>
          </p:nvSpPr>
          <p:spPr>
            <a:xfrm>
              <a:off x="683945" y="7408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D8BD8-8BEA-EB11-8F9D-47EDA9E13033}"/>
                </a:ext>
              </a:extLst>
            </p:cNvPr>
            <p:cNvSpPr txBox="1"/>
            <p:nvPr/>
          </p:nvSpPr>
          <p:spPr>
            <a:xfrm>
              <a:off x="11869112" y="6043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9B6264C-D386-16C6-A471-DD2AC63283E5}"/>
                </a:ext>
              </a:extLst>
            </p:cNvPr>
            <p:cNvSpPr txBox="1"/>
            <p:nvPr/>
          </p:nvSpPr>
          <p:spPr>
            <a:xfrm>
              <a:off x="8114124" y="6643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B5C605-471E-9137-E6CB-CCBA9E82E8E2}"/>
                </a:ext>
              </a:extLst>
            </p:cNvPr>
            <p:cNvSpPr txBox="1"/>
            <p:nvPr/>
          </p:nvSpPr>
          <p:spPr>
            <a:xfrm>
              <a:off x="4399466" y="6643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870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80E26-15DC-6F3B-0EE0-9346AAF38334}"/>
              </a:ext>
            </a:extLst>
          </p:cNvPr>
          <p:cNvSpPr txBox="1"/>
          <p:nvPr/>
        </p:nvSpPr>
        <p:spPr>
          <a:xfrm>
            <a:off x="4" y="4036867"/>
            <a:ext cx="222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000000"/>
                </a:solidFill>
              </a:rPr>
              <a:t>1NN Bond Angle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83B07F-2E12-D9AB-2AFD-9D40B0D8173A}"/>
              </a:ext>
            </a:extLst>
          </p:cNvPr>
          <p:cNvSpPr txBox="1"/>
          <p:nvPr/>
        </p:nvSpPr>
        <p:spPr>
          <a:xfrm>
            <a:off x="2633925" y="4036867"/>
            <a:ext cx="222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000000"/>
                </a:solidFill>
              </a:rPr>
              <a:t>2NN Bond Angle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A9E8C-8B5D-69AE-66AB-E2F8F5F2BF05}"/>
              </a:ext>
            </a:extLst>
          </p:cNvPr>
          <p:cNvSpPr txBox="1"/>
          <p:nvPr/>
        </p:nvSpPr>
        <p:spPr>
          <a:xfrm>
            <a:off x="5712572" y="4038022"/>
            <a:ext cx="222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000000"/>
                </a:solidFill>
              </a:rPr>
              <a:t>Bond Torsion</a:t>
            </a:r>
            <a:endParaRPr lang="en-GB" sz="1600" b="1" dirty="0">
              <a:solidFill>
                <a:srgbClr val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4CDFC-3933-D6DF-D2A3-A5456A1A1C07}"/>
              </a:ext>
            </a:extLst>
          </p:cNvPr>
          <p:cNvGrpSpPr/>
          <p:nvPr/>
        </p:nvGrpSpPr>
        <p:grpSpPr>
          <a:xfrm>
            <a:off x="73952" y="942542"/>
            <a:ext cx="2048813" cy="2450868"/>
            <a:chOff x="570890" y="1239720"/>
            <a:chExt cx="2048813" cy="2450868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59DD51EB-5536-3BA1-1BFC-8F214EE62542}"/>
                </a:ext>
              </a:extLst>
            </p:cNvPr>
            <p:cNvSpPr/>
            <p:nvPr/>
          </p:nvSpPr>
          <p:spPr>
            <a:xfrm>
              <a:off x="1867903" y="2047501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ED38DF05-81C8-FE40-F0F4-8AA1CD88890C}"/>
                </a:ext>
              </a:extLst>
            </p:cNvPr>
            <p:cNvSpPr/>
            <p:nvPr/>
          </p:nvSpPr>
          <p:spPr>
            <a:xfrm>
              <a:off x="1000313" y="2047501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636EC494-B4A7-63A0-1998-89EF37C6E019}"/>
                </a:ext>
              </a:extLst>
            </p:cNvPr>
            <p:cNvSpPr/>
            <p:nvPr/>
          </p:nvSpPr>
          <p:spPr>
            <a:xfrm>
              <a:off x="1435566" y="1771428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8441F1A1-AA79-3F42-4FD5-32913F83DCE8}"/>
                </a:ext>
              </a:extLst>
            </p:cNvPr>
            <p:cNvSpPr/>
            <p:nvPr/>
          </p:nvSpPr>
          <p:spPr>
            <a:xfrm>
              <a:off x="1867903" y="2551557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C9C62C35-EC36-3B2C-CDB5-7C734E0A8F94}"/>
                </a:ext>
              </a:extLst>
            </p:cNvPr>
            <p:cNvSpPr/>
            <p:nvPr/>
          </p:nvSpPr>
          <p:spPr>
            <a:xfrm>
              <a:off x="1435565" y="2834844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AB60F8E4-0015-83DF-B53E-487194C67F3A}"/>
                </a:ext>
              </a:extLst>
            </p:cNvPr>
            <p:cNvSpPr/>
            <p:nvPr/>
          </p:nvSpPr>
          <p:spPr>
            <a:xfrm>
              <a:off x="1000312" y="2551557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F87AD891-0829-A4D5-EFCD-3401AC99CC36}"/>
                </a:ext>
              </a:extLst>
            </p:cNvPr>
            <p:cNvSpPr/>
            <p:nvPr/>
          </p:nvSpPr>
          <p:spPr>
            <a:xfrm>
              <a:off x="1435565" y="2303136"/>
              <a:ext cx="319463" cy="324036"/>
            </a:xfrm>
            <a:prstGeom prst="flowChartConnector">
              <a:avLst/>
            </a:prstGeom>
            <a:solidFill>
              <a:srgbClr val="FF33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92197E4-7E3B-896B-E336-53B8ADED6049}"/>
                </a:ext>
              </a:extLst>
            </p:cNvPr>
            <p:cNvSpPr/>
            <p:nvPr/>
          </p:nvSpPr>
          <p:spPr>
            <a:xfrm>
              <a:off x="1874548" y="1487498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C7A58E5-E43A-367D-9057-0E4F7EAAE058}"/>
                </a:ext>
              </a:extLst>
            </p:cNvPr>
            <p:cNvSpPr/>
            <p:nvPr/>
          </p:nvSpPr>
          <p:spPr>
            <a:xfrm>
              <a:off x="2300240" y="17680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A09B2139-1FF2-2BDC-1889-2C4E78DDE8CC}"/>
                </a:ext>
              </a:extLst>
            </p:cNvPr>
            <p:cNvSpPr/>
            <p:nvPr/>
          </p:nvSpPr>
          <p:spPr>
            <a:xfrm>
              <a:off x="2300240" y="230313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C65A6B39-9C0F-22BF-52FD-C5C459D46CDD}"/>
                </a:ext>
              </a:extLst>
            </p:cNvPr>
            <p:cNvSpPr/>
            <p:nvPr/>
          </p:nvSpPr>
          <p:spPr>
            <a:xfrm>
              <a:off x="2300240" y="283484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ACA1DB67-2558-E16D-640F-5E78BFEBAF76}"/>
                </a:ext>
              </a:extLst>
            </p:cNvPr>
            <p:cNvSpPr/>
            <p:nvPr/>
          </p:nvSpPr>
          <p:spPr>
            <a:xfrm>
              <a:off x="1874548" y="311264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80ABDF-4F3E-71ED-0B7C-BF185DD3DCC2}"/>
                </a:ext>
              </a:extLst>
            </p:cNvPr>
            <p:cNvSpPr/>
            <p:nvPr/>
          </p:nvSpPr>
          <p:spPr>
            <a:xfrm>
              <a:off x="570890" y="17680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EE6B9CF1-71E9-B441-E905-E1B37B051062}"/>
                </a:ext>
              </a:extLst>
            </p:cNvPr>
            <p:cNvSpPr/>
            <p:nvPr/>
          </p:nvSpPr>
          <p:spPr>
            <a:xfrm>
              <a:off x="570890" y="230313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BD4BC37-7198-3DD5-01A5-B2EC38EB354F}"/>
                </a:ext>
              </a:extLst>
            </p:cNvPr>
            <p:cNvSpPr/>
            <p:nvPr/>
          </p:nvSpPr>
          <p:spPr>
            <a:xfrm>
              <a:off x="570890" y="283484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56867DEA-969C-18C4-8364-B197E0E70F8B}"/>
                </a:ext>
              </a:extLst>
            </p:cNvPr>
            <p:cNvSpPr/>
            <p:nvPr/>
          </p:nvSpPr>
          <p:spPr>
            <a:xfrm>
              <a:off x="1006143" y="148640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84CE1AAC-9CFB-8EFF-B20A-AAA18AF7BE48}"/>
                </a:ext>
              </a:extLst>
            </p:cNvPr>
            <p:cNvSpPr/>
            <p:nvPr/>
          </p:nvSpPr>
          <p:spPr>
            <a:xfrm>
              <a:off x="1009873" y="311264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58643972-F843-4EA1-8F1A-F96CAFCFE22F}"/>
                </a:ext>
              </a:extLst>
            </p:cNvPr>
            <p:cNvSpPr/>
            <p:nvPr/>
          </p:nvSpPr>
          <p:spPr>
            <a:xfrm>
              <a:off x="1438686" y="1239720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A43A2A1-EE92-24D7-AED7-6E8FA6BBE9D1}"/>
                </a:ext>
              </a:extLst>
            </p:cNvPr>
            <p:cNvSpPr/>
            <p:nvPr/>
          </p:nvSpPr>
          <p:spPr>
            <a:xfrm>
              <a:off x="1438044" y="336655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071C1D-AD2A-2CB4-A460-CFD56EE07D60}"/>
                </a:ext>
              </a:extLst>
            </p:cNvPr>
            <p:cNvCxnSpPr>
              <a:cxnSpLocks/>
            </p:cNvCxnSpPr>
            <p:nvPr/>
          </p:nvCxnSpPr>
          <p:spPr>
            <a:xfrm>
              <a:off x="1593432" y="2468596"/>
              <a:ext cx="432576" cy="25390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F526B6-2D43-5EA5-08D7-5387C894E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77" y="2216049"/>
              <a:ext cx="428899" cy="252547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9CBA1D-41AF-282D-C53C-DBC088120D9E}"/>
              </a:ext>
            </a:extLst>
          </p:cNvPr>
          <p:cNvGrpSpPr/>
          <p:nvPr/>
        </p:nvGrpSpPr>
        <p:grpSpPr>
          <a:xfrm>
            <a:off x="2706009" y="944590"/>
            <a:ext cx="2048813" cy="2450868"/>
            <a:chOff x="3202947" y="1241768"/>
            <a:chExt cx="2048813" cy="2450868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C9DC9C3-C0A0-C142-41B9-C669F734248F}"/>
                </a:ext>
              </a:extLst>
            </p:cNvPr>
            <p:cNvSpPr/>
            <p:nvPr/>
          </p:nvSpPr>
          <p:spPr>
            <a:xfrm>
              <a:off x="4499960" y="2049549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02C4EB7-E139-251E-21BA-C09C5B5B0080}"/>
                </a:ext>
              </a:extLst>
            </p:cNvPr>
            <p:cNvSpPr/>
            <p:nvPr/>
          </p:nvSpPr>
          <p:spPr>
            <a:xfrm>
              <a:off x="3632370" y="2049549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8B87432-2033-D56E-C549-982B7CB14FE5}"/>
                </a:ext>
              </a:extLst>
            </p:cNvPr>
            <p:cNvSpPr/>
            <p:nvPr/>
          </p:nvSpPr>
          <p:spPr>
            <a:xfrm>
              <a:off x="4067623" y="1773476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51A3E4CC-DB5E-0EF9-0E0C-B42357C1FB76}"/>
                </a:ext>
              </a:extLst>
            </p:cNvPr>
            <p:cNvSpPr/>
            <p:nvPr/>
          </p:nvSpPr>
          <p:spPr>
            <a:xfrm>
              <a:off x="4499960" y="2553605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3EA5784-8DC2-5AFF-7BB5-B5CFFDDA2E52}"/>
                </a:ext>
              </a:extLst>
            </p:cNvPr>
            <p:cNvSpPr/>
            <p:nvPr/>
          </p:nvSpPr>
          <p:spPr>
            <a:xfrm>
              <a:off x="4067622" y="2836892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9E3928D9-D73F-D948-1D72-A10FA8DFDC9F}"/>
                </a:ext>
              </a:extLst>
            </p:cNvPr>
            <p:cNvSpPr/>
            <p:nvPr/>
          </p:nvSpPr>
          <p:spPr>
            <a:xfrm>
              <a:off x="3632369" y="2553605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9EA832C2-EF07-0C80-4484-C8F869CF6527}"/>
                </a:ext>
              </a:extLst>
            </p:cNvPr>
            <p:cNvSpPr/>
            <p:nvPr/>
          </p:nvSpPr>
          <p:spPr>
            <a:xfrm>
              <a:off x="4067622" y="2305184"/>
              <a:ext cx="319463" cy="324036"/>
            </a:xfrm>
            <a:prstGeom prst="flowChartConnector">
              <a:avLst/>
            </a:prstGeom>
            <a:solidFill>
              <a:srgbClr val="FF33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F02189E-4164-5DE5-9AAE-27A7CA56F42C}"/>
                </a:ext>
              </a:extLst>
            </p:cNvPr>
            <p:cNvSpPr/>
            <p:nvPr/>
          </p:nvSpPr>
          <p:spPr>
            <a:xfrm>
              <a:off x="4506605" y="148954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232E56C-ED52-A5F5-EE7E-07710EBD672B}"/>
                </a:ext>
              </a:extLst>
            </p:cNvPr>
            <p:cNvSpPr/>
            <p:nvPr/>
          </p:nvSpPr>
          <p:spPr>
            <a:xfrm>
              <a:off x="4932297" y="177013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D93834EE-833A-72D1-2E08-99E9DAB07D64}"/>
                </a:ext>
              </a:extLst>
            </p:cNvPr>
            <p:cNvSpPr/>
            <p:nvPr/>
          </p:nvSpPr>
          <p:spPr>
            <a:xfrm>
              <a:off x="4932297" y="23051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302896A-F48E-8649-97A1-92AA2D0ABA00}"/>
                </a:ext>
              </a:extLst>
            </p:cNvPr>
            <p:cNvSpPr/>
            <p:nvPr/>
          </p:nvSpPr>
          <p:spPr>
            <a:xfrm>
              <a:off x="4932297" y="28368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B938F82-FCE2-297F-ECFD-926A5E0F5281}"/>
                </a:ext>
              </a:extLst>
            </p:cNvPr>
            <p:cNvSpPr/>
            <p:nvPr/>
          </p:nvSpPr>
          <p:spPr>
            <a:xfrm>
              <a:off x="4506605" y="311469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FE4699A7-FC25-B1C0-3C74-1679880C7D89}"/>
                </a:ext>
              </a:extLst>
            </p:cNvPr>
            <p:cNvSpPr/>
            <p:nvPr/>
          </p:nvSpPr>
          <p:spPr>
            <a:xfrm>
              <a:off x="3202947" y="177013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AFAF8493-2C17-220F-F5F7-8CC60D013A97}"/>
                </a:ext>
              </a:extLst>
            </p:cNvPr>
            <p:cNvSpPr/>
            <p:nvPr/>
          </p:nvSpPr>
          <p:spPr>
            <a:xfrm>
              <a:off x="3202947" y="23051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01F3F6AD-95D7-637B-76A0-005E3D81882F}"/>
                </a:ext>
              </a:extLst>
            </p:cNvPr>
            <p:cNvSpPr/>
            <p:nvPr/>
          </p:nvSpPr>
          <p:spPr>
            <a:xfrm>
              <a:off x="3202947" y="28368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3DA0ABA-2C3B-2104-EB23-6C143E28FC18}"/>
                </a:ext>
              </a:extLst>
            </p:cNvPr>
            <p:cNvSpPr/>
            <p:nvPr/>
          </p:nvSpPr>
          <p:spPr>
            <a:xfrm>
              <a:off x="3638200" y="148845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E3CF46FD-C0A6-B6B2-E490-FB954B29FAD4}"/>
                </a:ext>
              </a:extLst>
            </p:cNvPr>
            <p:cNvSpPr/>
            <p:nvPr/>
          </p:nvSpPr>
          <p:spPr>
            <a:xfrm>
              <a:off x="3641930" y="311469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8CC2D5FE-9984-347F-D4F5-F5BA444344BE}"/>
                </a:ext>
              </a:extLst>
            </p:cNvPr>
            <p:cNvSpPr/>
            <p:nvPr/>
          </p:nvSpPr>
          <p:spPr>
            <a:xfrm>
              <a:off x="4070743" y="1241768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CAD5852C-433D-D314-0CD9-1CCB5A65922A}"/>
                </a:ext>
              </a:extLst>
            </p:cNvPr>
            <p:cNvSpPr/>
            <p:nvPr/>
          </p:nvSpPr>
          <p:spPr>
            <a:xfrm>
              <a:off x="4070101" y="3368600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8F5BBC8-EA78-080C-9684-EF47D3DE9D8D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29" y="2208148"/>
              <a:ext cx="432576" cy="25390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84BEEB7-307C-C86E-9DCC-5EC4D7AD6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0762" y="2212592"/>
              <a:ext cx="428899" cy="252547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71874AC-7EF6-2FF9-8047-DC2A13DA844D}"/>
              </a:ext>
            </a:extLst>
          </p:cNvPr>
          <p:cNvGrpSpPr/>
          <p:nvPr/>
        </p:nvGrpSpPr>
        <p:grpSpPr>
          <a:xfrm>
            <a:off x="5353253" y="402368"/>
            <a:ext cx="2961607" cy="3511571"/>
            <a:chOff x="5353253" y="402368"/>
            <a:chExt cx="2961607" cy="3511571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81C73A80-DCAA-D2C5-6505-E275A0724564}"/>
                </a:ext>
              </a:extLst>
            </p:cNvPr>
            <p:cNvSpPr/>
            <p:nvPr/>
          </p:nvSpPr>
          <p:spPr>
            <a:xfrm>
              <a:off x="7096567" y="1739144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9C35640-30C8-A23A-8013-31C3742392A6}"/>
                </a:ext>
              </a:extLst>
            </p:cNvPr>
            <p:cNvSpPr/>
            <p:nvPr/>
          </p:nvSpPr>
          <p:spPr>
            <a:xfrm>
              <a:off x="6228977" y="1739144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5CBF6FA-CFE7-65E6-737E-87EC601595C7}"/>
                </a:ext>
              </a:extLst>
            </p:cNvPr>
            <p:cNvSpPr/>
            <p:nvPr/>
          </p:nvSpPr>
          <p:spPr>
            <a:xfrm>
              <a:off x="6664230" y="1463071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9655DF2-2690-79A6-9B4F-A4F3EEF6E270}"/>
                </a:ext>
              </a:extLst>
            </p:cNvPr>
            <p:cNvSpPr/>
            <p:nvPr/>
          </p:nvSpPr>
          <p:spPr>
            <a:xfrm>
              <a:off x="7096567" y="2243200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61302C80-1998-1F8C-4075-6963D96D4080}"/>
                </a:ext>
              </a:extLst>
            </p:cNvPr>
            <p:cNvSpPr/>
            <p:nvPr/>
          </p:nvSpPr>
          <p:spPr>
            <a:xfrm>
              <a:off x="6664229" y="2526487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25B51643-2094-D624-78DA-AB1DA18AEC39}"/>
                </a:ext>
              </a:extLst>
            </p:cNvPr>
            <p:cNvSpPr/>
            <p:nvPr/>
          </p:nvSpPr>
          <p:spPr>
            <a:xfrm>
              <a:off x="6228976" y="2243200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91F45401-72D8-2B2F-C377-CF9111DBB4D7}"/>
                </a:ext>
              </a:extLst>
            </p:cNvPr>
            <p:cNvSpPr/>
            <p:nvPr/>
          </p:nvSpPr>
          <p:spPr>
            <a:xfrm>
              <a:off x="6664229" y="1994779"/>
              <a:ext cx="319463" cy="324036"/>
            </a:xfrm>
            <a:prstGeom prst="flowChartConnector">
              <a:avLst/>
            </a:prstGeom>
            <a:solidFill>
              <a:srgbClr val="FF33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684BAA0-0C05-844C-67E9-29A2C75C2D37}"/>
                </a:ext>
              </a:extLst>
            </p:cNvPr>
            <p:cNvSpPr/>
            <p:nvPr/>
          </p:nvSpPr>
          <p:spPr>
            <a:xfrm>
              <a:off x="7103212" y="1179141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8DA767E7-134D-8647-2AF9-20FE09027E2A}"/>
                </a:ext>
              </a:extLst>
            </p:cNvPr>
            <p:cNvSpPr/>
            <p:nvPr/>
          </p:nvSpPr>
          <p:spPr>
            <a:xfrm>
              <a:off x="7528904" y="145972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06177D7-A5C5-7CF3-86B8-9516557D7373}"/>
                </a:ext>
              </a:extLst>
            </p:cNvPr>
            <p:cNvSpPr/>
            <p:nvPr/>
          </p:nvSpPr>
          <p:spPr>
            <a:xfrm>
              <a:off x="7528904" y="199477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B8407D6-1086-B144-F8ED-5652B59A9952}"/>
                </a:ext>
              </a:extLst>
            </p:cNvPr>
            <p:cNvSpPr/>
            <p:nvPr/>
          </p:nvSpPr>
          <p:spPr>
            <a:xfrm>
              <a:off x="7528904" y="252648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D434831-9E25-CDE2-0C1B-31DC12472948}"/>
                </a:ext>
              </a:extLst>
            </p:cNvPr>
            <p:cNvSpPr/>
            <p:nvPr/>
          </p:nvSpPr>
          <p:spPr>
            <a:xfrm>
              <a:off x="7103212" y="28042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9E4A108-7FC5-8440-3289-5BD202CC9BC5}"/>
                </a:ext>
              </a:extLst>
            </p:cNvPr>
            <p:cNvSpPr/>
            <p:nvPr/>
          </p:nvSpPr>
          <p:spPr>
            <a:xfrm>
              <a:off x="5799554" y="145972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D928309-9583-715B-B15B-17D02DCD58B8}"/>
                </a:ext>
              </a:extLst>
            </p:cNvPr>
            <p:cNvSpPr/>
            <p:nvPr/>
          </p:nvSpPr>
          <p:spPr>
            <a:xfrm>
              <a:off x="5799554" y="199477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A61AF80-6240-1BA3-70B5-8EFA20F1AD60}"/>
                </a:ext>
              </a:extLst>
            </p:cNvPr>
            <p:cNvSpPr/>
            <p:nvPr/>
          </p:nvSpPr>
          <p:spPr>
            <a:xfrm>
              <a:off x="5799554" y="252648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03EFEC97-BAEC-B019-1722-C819F7F3E114}"/>
                </a:ext>
              </a:extLst>
            </p:cNvPr>
            <p:cNvSpPr/>
            <p:nvPr/>
          </p:nvSpPr>
          <p:spPr>
            <a:xfrm>
              <a:off x="6234807" y="117805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B74FE883-AAB7-1876-EBEA-85D3D35DEFF7}"/>
                </a:ext>
              </a:extLst>
            </p:cNvPr>
            <p:cNvSpPr/>
            <p:nvPr/>
          </p:nvSpPr>
          <p:spPr>
            <a:xfrm>
              <a:off x="6238537" y="28042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E6F06FD9-D543-8F61-5CBC-E367B0051CE3}"/>
                </a:ext>
              </a:extLst>
            </p:cNvPr>
            <p:cNvSpPr/>
            <p:nvPr/>
          </p:nvSpPr>
          <p:spPr>
            <a:xfrm>
              <a:off x="6667350" y="931363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77AD8235-1CBC-9F8C-A98C-112C3A6BCF65}"/>
                </a:ext>
              </a:extLst>
            </p:cNvPr>
            <p:cNvSpPr/>
            <p:nvPr/>
          </p:nvSpPr>
          <p:spPr>
            <a:xfrm>
              <a:off x="6666708" y="3058195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DA09887D-180D-338A-B536-E5E10DC0B298}"/>
                </a:ext>
              </a:extLst>
            </p:cNvPr>
            <p:cNvSpPr/>
            <p:nvPr/>
          </p:nvSpPr>
          <p:spPr>
            <a:xfrm>
              <a:off x="5355931" y="117786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41873163-77D3-E05D-CC36-8AAF31CDB156}"/>
                </a:ext>
              </a:extLst>
            </p:cNvPr>
            <p:cNvSpPr/>
            <p:nvPr/>
          </p:nvSpPr>
          <p:spPr>
            <a:xfrm>
              <a:off x="5355931" y="1712921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46987D5A-15D6-B334-13FF-D1E065DAD6DD}"/>
                </a:ext>
              </a:extLst>
            </p:cNvPr>
            <p:cNvSpPr/>
            <p:nvPr/>
          </p:nvSpPr>
          <p:spPr>
            <a:xfrm>
              <a:off x="5355931" y="224462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3BDBC687-544F-BD5A-51F2-13540501A2AC}"/>
                </a:ext>
              </a:extLst>
            </p:cNvPr>
            <p:cNvSpPr/>
            <p:nvPr/>
          </p:nvSpPr>
          <p:spPr>
            <a:xfrm>
              <a:off x="5353253" y="2776337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D43C471-3F97-0D82-111C-034B1457D2CE}"/>
                </a:ext>
              </a:extLst>
            </p:cNvPr>
            <p:cNvSpPr/>
            <p:nvPr/>
          </p:nvSpPr>
          <p:spPr>
            <a:xfrm>
              <a:off x="7995397" y="117786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28539DFB-0BCC-3557-26DB-E2F51A49ECDA}"/>
                </a:ext>
              </a:extLst>
            </p:cNvPr>
            <p:cNvSpPr/>
            <p:nvPr/>
          </p:nvSpPr>
          <p:spPr>
            <a:xfrm>
              <a:off x="7995397" y="1712921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8CA9CE88-600A-70DD-7BEC-8C5BEAC86DC4}"/>
                </a:ext>
              </a:extLst>
            </p:cNvPr>
            <p:cNvSpPr/>
            <p:nvPr/>
          </p:nvSpPr>
          <p:spPr>
            <a:xfrm>
              <a:off x="7995397" y="224462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60206F03-6906-3DF5-6E28-A8A5BAD21FB2}"/>
                </a:ext>
              </a:extLst>
            </p:cNvPr>
            <p:cNvSpPr/>
            <p:nvPr/>
          </p:nvSpPr>
          <p:spPr>
            <a:xfrm>
              <a:off x="7992719" y="2776337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AC31EA41-2A24-3698-9B4D-5E5E20C2359F}"/>
                </a:ext>
              </a:extLst>
            </p:cNvPr>
            <p:cNvSpPr/>
            <p:nvPr/>
          </p:nvSpPr>
          <p:spPr>
            <a:xfrm>
              <a:off x="6664229" y="3589903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7D5EE6F0-070C-1DD1-44A8-33651751EF88}"/>
                </a:ext>
              </a:extLst>
            </p:cNvPr>
            <p:cNvSpPr/>
            <p:nvPr/>
          </p:nvSpPr>
          <p:spPr>
            <a:xfrm>
              <a:off x="6664228" y="402368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394DBC2-1479-9E89-A9DC-80EE38E0F221}"/>
                </a:ext>
              </a:extLst>
            </p:cNvPr>
            <p:cNvSpPr/>
            <p:nvPr/>
          </p:nvSpPr>
          <p:spPr>
            <a:xfrm>
              <a:off x="7556215" y="3013798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29EA6E49-2BD0-71AA-F97C-B1E852B65DAC}"/>
                </a:ext>
              </a:extLst>
            </p:cNvPr>
            <p:cNvSpPr/>
            <p:nvPr/>
          </p:nvSpPr>
          <p:spPr>
            <a:xfrm>
              <a:off x="7105304" y="3308348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EEEF7CB9-6FB9-EDAD-F421-0ACC5656F8F3}"/>
                </a:ext>
              </a:extLst>
            </p:cNvPr>
            <p:cNvSpPr/>
            <p:nvPr/>
          </p:nvSpPr>
          <p:spPr>
            <a:xfrm>
              <a:off x="6228975" y="63261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7CFC75-87A2-36F2-2B87-B8ABB6612C0F}"/>
                </a:ext>
              </a:extLst>
            </p:cNvPr>
            <p:cNvSpPr/>
            <p:nvPr/>
          </p:nvSpPr>
          <p:spPr>
            <a:xfrm>
              <a:off x="5795066" y="873321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EFD3974-B466-92F2-9FEF-C229FD214F15}"/>
                </a:ext>
              </a:extLst>
            </p:cNvPr>
            <p:cNvSpPr/>
            <p:nvPr/>
          </p:nvSpPr>
          <p:spPr>
            <a:xfrm>
              <a:off x="5781424" y="3056564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C1631F-0052-D6BD-47E6-27FDCD081B9B}"/>
                </a:ext>
              </a:extLst>
            </p:cNvPr>
            <p:cNvSpPr/>
            <p:nvPr/>
          </p:nvSpPr>
          <p:spPr>
            <a:xfrm>
              <a:off x="6227725" y="3309890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8CC2DDD-E68C-682F-5CAD-BECE54A99691}"/>
                </a:ext>
              </a:extLst>
            </p:cNvPr>
            <p:cNvSpPr/>
            <p:nvPr/>
          </p:nvSpPr>
          <p:spPr>
            <a:xfrm>
              <a:off x="7103212" y="646567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8AD38447-1E8D-C799-6C04-0497F512B130}"/>
                </a:ext>
              </a:extLst>
            </p:cNvPr>
            <p:cNvSpPr/>
            <p:nvPr/>
          </p:nvSpPr>
          <p:spPr>
            <a:xfrm>
              <a:off x="7543875" y="915906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F133CED-7FE7-1C98-461A-EE84A5680743}"/>
                </a:ext>
              </a:extLst>
            </p:cNvPr>
            <p:cNvCxnSpPr>
              <a:cxnSpLocks/>
            </p:cNvCxnSpPr>
            <p:nvPr/>
          </p:nvCxnSpPr>
          <p:spPr>
            <a:xfrm>
              <a:off x="7251594" y="1894353"/>
              <a:ext cx="441746" cy="26068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37D96B2-EE05-3E18-8FD8-D991E024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8427" y="1898797"/>
              <a:ext cx="428899" cy="252547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FB31D46-292E-CA68-22D2-5BDCF9EC4427}"/>
                </a:ext>
              </a:extLst>
            </p:cNvPr>
            <p:cNvCxnSpPr>
              <a:cxnSpLocks/>
            </p:cNvCxnSpPr>
            <p:nvPr/>
          </p:nvCxnSpPr>
          <p:spPr>
            <a:xfrm>
              <a:off x="6384000" y="1893617"/>
              <a:ext cx="441746" cy="26068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A92039BE-EFB6-70F1-D4BC-EA78D2268ABE}"/>
              </a:ext>
            </a:extLst>
          </p:cNvPr>
          <p:cNvSpPr txBox="1"/>
          <p:nvPr/>
        </p:nvSpPr>
        <p:spPr>
          <a:xfrm>
            <a:off x="0" y="308009"/>
            <a:ext cx="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(a)</a:t>
            </a:r>
            <a:endParaRPr lang="en-GB" sz="16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D26A401-3FA6-8FB9-A014-BB1021EA0046}"/>
              </a:ext>
            </a:extLst>
          </p:cNvPr>
          <p:cNvSpPr txBox="1"/>
          <p:nvPr/>
        </p:nvSpPr>
        <p:spPr>
          <a:xfrm>
            <a:off x="2597881" y="308009"/>
            <a:ext cx="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(b)</a:t>
            </a:r>
            <a:endParaRPr lang="en-GB" sz="16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92CCA5-28BB-385E-16E2-16EB3414F584}"/>
              </a:ext>
            </a:extLst>
          </p:cNvPr>
          <p:cNvSpPr txBox="1"/>
          <p:nvPr/>
        </p:nvSpPr>
        <p:spPr>
          <a:xfrm>
            <a:off x="5245125" y="308009"/>
            <a:ext cx="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(c)</a:t>
            </a:r>
            <a:endParaRPr lang="en-GB" sz="16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355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489062-A3FF-098D-7DFC-8C662CC07D53}"/>
              </a:ext>
            </a:extLst>
          </p:cNvPr>
          <p:cNvGrpSpPr/>
          <p:nvPr/>
        </p:nvGrpSpPr>
        <p:grpSpPr>
          <a:xfrm>
            <a:off x="0" y="0"/>
            <a:ext cx="8966579" cy="3712191"/>
            <a:chOff x="-109182" y="0"/>
            <a:chExt cx="8966579" cy="37121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ED1F1EB-04D8-B6E0-B444-BB563576AA40}"/>
                </a:ext>
              </a:extLst>
            </p:cNvPr>
            <p:cNvSpPr/>
            <p:nvPr/>
          </p:nvSpPr>
          <p:spPr>
            <a:xfrm>
              <a:off x="-109182" y="0"/>
              <a:ext cx="8966579" cy="37121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535797-641F-421B-EF1C-E92009A5DBC3}"/>
                </a:ext>
              </a:extLst>
            </p:cNvPr>
            <p:cNvSpPr/>
            <p:nvPr/>
          </p:nvSpPr>
          <p:spPr>
            <a:xfrm>
              <a:off x="54593" y="141994"/>
              <a:ext cx="1511626" cy="917003"/>
            </a:xfrm>
            <a:prstGeom prst="ellipse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Raw Structural Data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BE88C6-C553-81BC-4970-1BEF1C094ACE}"/>
                </a:ext>
              </a:extLst>
            </p:cNvPr>
            <p:cNvSpPr/>
            <p:nvPr/>
          </p:nvSpPr>
          <p:spPr>
            <a:xfrm>
              <a:off x="1874946" y="141995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Feature Extraction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FBA9DB1-4246-FE5C-5F5A-2462F2E36DB1}"/>
                </a:ext>
              </a:extLst>
            </p:cNvPr>
            <p:cNvSpPr/>
            <p:nvPr/>
          </p:nvSpPr>
          <p:spPr>
            <a:xfrm>
              <a:off x="5405221" y="1364862"/>
              <a:ext cx="1413276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Cluster Centre Identification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E5463C-7044-E942-9A56-89AE7421337E}"/>
                </a:ext>
              </a:extLst>
            </p:cNvPr>
            <p:cNvSpPr/>
            <p:nvPr/>
          </p:nvSpPr>
          <p:spPr>
            <a:xfrm>
              <a:off x="3634043" y="1370563"/>
              <a:ext cx="1413276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Iterative Label Spreading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9F2EC5A-6662-313F-EBEB-0907D6E3982B}"/>
                </a:ext>
              </a:extLst>
            </p:cNvPr>
            <p:cNvSpPr/>
            <p:nvPr/>
          </p:nvSpPr>
          <p:spPr>
            <a:xfrm>
              <a:off x="1874946" y="1370563"/>
              <a:ext cx="1413277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Peak Identification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CAD3566-A9DE-2C20-BEB0-4404C7D5599B}"/>
                </a:ext>
              </a:extLst>
            </p:cNvPr>
            <p:cNvSpPr/>
            <p:nvPr/>
          </p:nvSpPr>
          <p:spPr>
            <a:xfrm>
              <a:off x="109806" y="1364862"/>
              <a:ext cx="1413278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Cluster Centre Labelling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DC9C27-0BC0-F647-CC20-DE39DAE13E82}"/>
                </a:ext>
              </a:extLst>
            </p:cNvPr>
            <p:cNvSpPr/>
            <p:nvPr/>
          </p:nvSpPr>
          <p:spPr>
            <a:xfrm>
              <a:off x="109808" y="2587730"/>
              <a:ext cx="1413276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Iterative Label Spreading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4CE4A69-0C7B-58E1-11F7-636C945BEDF6}"/>
                </a:ext>
              </a:extLst>
            </p:cNvPr>
            <p:cNvSpPr/>
            <p:nvPr/>
          </p:nvSpPr>
          <p:spPr>
            <a:xfrm>
              <a:off x="3646124" y="2599133"/>
              <a:ext cx="1413276" cy="917003"/>
            </a:xfrm>
            <a:prstGeom prst="roundRect">
              <a:avLst/>
            </a:prstGeom>
            <a:solidFill>
              <a:srgbClr val="FFFFCC"/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Cluster Evaluation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7CB881-5ACB-59B0-2ECA-FA0A1BADF4EA}"/>
                </a:ext>
              </a:extLst>
            </p:cNvPr>
            <p:cNvSpPr/>
            <p:nvPr/>
          </p:nvSpPr>
          <p:spPr>
            <a:xfrm>
              <a:off x="3646125" y="141994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Feature Selection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CC8770D-8E07-36E5-77C9-6ABB6D5588CA}"/>
                </a:ext>
              </a:extLst>
            </p:cNvPr>
            <p:cNvSpPr/>
            <p:nvPr/>
          </p:nvSpPr>
          <p:spPr>
            <a:xfrm>
              <a:off x="5411262" y="153397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Feature Scaling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CAB47F-F75B-BDDE-55C1-913470606638}"/>
                </a:ext>
              </a:extLst>
            </p:cNvPr>
            <p:cNvCxnSpPr>
              <a:cxnSpLocks/>
              <a:stCxn id="4" idx="6"/>
              <a:endCxn id="5" idx="1"/>
            </p:cNvCxnSpPr>
            <p:nvPr/>
          </p:nvCxnSpPr>
          <p:spPr>
            <a:xfrm>
              <a:off x="1566219" y="600496"/>
              <a:ext cx="308727" cy="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B6980D-52EB-DCEC-A28C-6C792B52CBA7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 flipV="1">
              <a:off x="3288222" y="600496"/>
              <a:ext cx="357903" cy="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35B639-E291-70BB-8150-31625B04E85A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059401" y="600496"/>
              <a:ext cx="351861" cy="11403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E7C141-40E2-F19C-28FE-7B7001975BAC}"/>
                </a:ext>
              </a:extLst>
            </p:cNvPr>
            <p:cNvSpPr/>
            <p:nvPr/>
          </p:nvSpPr>
          <p:spPr>
            <a:xfrm>
              <a:off x="7176399" y="1364862"/>
              <a:ext cx="1511626" cy="917003"/>
            </a:xfrm>
            <a:prstGeom prst="ellipse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Non-redundant Features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7F4A47E-4733-7E1B-3CF5-06A3D4DE4D19}"/>
                </a:ext>
              </a:extLst>
            </p:cNvPr>
            <p:cNvCxnSpPr>
              <a:cxnSpLocks/>
              <a:stCxn id="16" idx="3"/>
              <a:endCxn id="44" idx="1"/>
            </p:cNvCxnSpPr>
            <p:nvPr/>
          </p:nvCxnSpPr>
          <p:spPr>
            <a:xfrm>
              <a:off x="6824538" y="611899"/>
              <a:ext cx="401036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A57293-6D9E-134F-37C6-2BBCE37786B4}"/>
                </a:ext>
              </a:extLst>
            </p:cNvPr>
            <p:cNvSpPr/>
            <p:nvPr/>
          </p:nvSpPr>
          <p:spPr>
            <a:xfrm>
              <a:off x="1825771" y="2599134"/>
              <a:ext cx="1511625" cy="917002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Labelled Clusters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700ECCB-63D8-0713-24E8-F5E13F897DCE}"/>
                </a:ext>
              </a:extLst>
            </p:cNvPr>
            <p:cNvCxnSpPr>
              <a:cxnSpLocks/>
              <a:stCxn id="32" idx="2"/>
              <a:endCxn id="8" idx="3"/>
            </p:cNvCxnSpPr>
            <p:nvPr/>
          </p:nvCxnSpPr>
          <p:spPr>
            <a:xfrm flipH="1">
              <a:off x="6818497" y="1823364"/>
              <a:ext cx="357902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B7F3643-F541-E360-8D0A-A8B6113E714A}"/>
                </a:ext>
              </a:extLst>
            </p:cNvPr>
            <p:cNvCxnSpPr>
              <a:cxnSpLocks/>
              <a:stCxn id="8" idx="1"/>
              <a:endCxn id="9" idx="3"/>
            </p:cNvCxnSpPr>
            <p:nvPr/>
          </p:nvCxnSpPr>
          <p:spPr>
            <a:xfrm flipH="1">
              <a:off x="5047319" y="1823364"/>
              <a:ext cx="357902" cy="570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CD26EE-A147-D05B-6E84-B6DC9A71F182}"/>
                </a:ext>
              </a:extLst>
            </p:cNvPr>
            <p:cNvCxnSpPr>
              <a:cxnSpLocks/>
              <a:stCxn id="9" idx="1"/>
              <a:endCxn id="10" idx="3"/>
            </p:cNvCxnSpPr>
            <p:nvPr/>
          </p:nvCxnSpPr>
          <p:spPr>
            <a:xfrm flipH="1">
              <a:off x="3288223" y="1829065"/>
              <a:ext cx="345820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1E3D487-3243-E847-39FC-C13B123A5774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 flipV="1">
              <a:off x="1523084" y="1823364"/>
              <a:ext cx="351862" cy="570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F97D277-64F5-A43B-D8E2-A28C7D009A6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816445" y="2281865"/>
              <a:ext cx="1" cy="305865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A20797E-43EA-C3CB-F1AB-13651FE42371}"/>
                </a:ext>
              </a:extLst>
            </p:cNvPr>
            <p:cNvCxnSpPr>
              <a:cxnSpLocks/>
              <a:stCxn id="12" idx="3"/>
              <a:endCxn id="36" idx="2"/>
            </p:cNvCxnSpPr>
            <p:nvPr/>
          </p:nvCxnSpPr>
          <p:spPr>
            <a:xfrm>
              <a:off x="1523084" y="3046232"/>
              <a:ext cx="302687" cy="11403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1054FD4-0B02-13C6-B13C-9B647E952BBA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3337396" y="3057635"/>
              <a:ext cx="308728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CFE5FDB-A5C6-7174-8DB2-B3EB0B62B7A9}"/>
                </a:ext>
              </a:extLst>
            </p:cNvPr>
            <p:cNvCxnSpPr>
              <a:cxnSpLocks/>
              <a:stCxn id="13" idx="3"/>
              <a:endCxn id="27" idx="2"/>
            </p:cNvCxnSpPr>
            <p:nvPr/>
          </p:nvCxnSpPr>
          <p:spPr>
            <a:xfrm flipV="1">
              <a:off x="5059400" y="3046232"/>
              <a:ext cx="308728" cy="11403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F87655-2960-5582-7D00-EF9288CB2AB5}"/>
                </a:ext>
              </a:extLst>
            </p:cNvPr>
            <p:cNvSpPr/>
            <p:nvPr/>
          </p:nvSpPr>
          <p:spPr>
            <a:xfrm>
              <a:off x="5368128" y="2587731"/>
              <a:ext cx="1511625" cy="917002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Selectivity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Sensitivity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Specificity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B8DF452-FB7A-6459-937A-6DE9F05E368F}"/>
                </a:ext>
              </a:extLst>
            </p:cNvPr>
            <p:cNvSpPr/>
            <p:nvPr/>
          </p:nvSpPr>
          <p:spPr>
            <a:xfrm>
              <a:off x="7225574" y="153397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Principal Component Analysis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EC9CEEA-F420-5D24-BAF8-C466488F7E8E}"/>
                </a:ext>
              </a:extLst>
            </p:cNvPr>
            <p:cNvCxnSpPr>
              <a:cxnSpLocks/>
              <a:stCxn id="44" idx="2"/>
              <a:endCxn id="32" idx="0"/>
            </p:cNvCxnSpPr>
            <p:nvPr/>
          </p:nvCxnSpPr>
          <p:spPr>
            <a:xfrm>
              <a:off x="7932212" y="1070400"/>
              <a:ext cx="0" cy="294462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768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EC7D3A18-88C0-CD28-4CA6-F55DA2242C91}"/>
              </a:ext>
            </a:extLst>
          </p:cNvPr>
          <p:cNvCxnSpPr>
            <a:cxnSpLocks/>
          </p:cNvCxnSpPr>
          <p:nvPr/>
        </p:nvCxnSpPr>
        <p:spPr>
          <a:xfrm flipV="1">
            <a:off x="16926675" y="6842726"/>
            <a:ext cx="344278" cy="1202585"/>
          </a:xfrm>
          <a:prstGeom prst="curvedConnector2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DF72801-8608-17E0-2BA6-05F7A4468D21}"/>
              </a:ext>
            </a:extLst>
          </p:cNvPr>
          <p:cNvCxnSpPr>
            <a:cxnSpLocks/>
          </p:cNvCxnSpPr>
          <p:nvPr/>
        </p:nvCxnSpPr>
        <p:spPr>
          <a:xfrm flipV="1">
            <a:off x="15803144" y="5859728"/>
            <a:ext cx="313043" cy="2172638"/>
          </a:xfrm>
          <a:prstGeom prst="curvedConnector2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90D866E-0408-FCE1-D2BD-0D8922C5DFFA}"/>
              </a:ext>
            </a:extLst>
          </p:cNvPr>
          <p:cNvGrpSpPr/>
          <p:nvPr/>
        </p:nvGrpSpPr>
        <p:grpSpPr>
          <a:xfrm>
            <a:off x="736" y="1260479"/>
            <a:ext cx="9120249" cy="6514153"/>
            <a:chOff x="251460" y="145755"/>
            <a:chExt cx="9120249" cy="65141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CBCBE-5BED-74A0-C159-68FD85C777AB}"/>
                </a:ext>
              </a:extLst>
            </p:cNvPr>
            <p:cNvSpPr/>
            <p:nvPr/>
          </p:nvSpPr>
          <p:spPr>
            <a:xfrm>
              <a:off x="251460" y="145755"/>
              <a:ext cx="9120249" cy="6514153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AE45A7-3FBB-63EE-3578-1491367360DC}"/>
                </a:ext>
              </a:extLst>
            </p:cNvPr>
            <p:cNvSpPr/>
            <p:nvPr/>
          </p:nvSpPr>
          <p:spPr>
            <a:xfrm>
              <a:off x="6343400" y="4408653"/>
              <a:ext cx="2834108" cy="1779271"/>
            </a:xfrm>
            <a:prstGeom prst="rect">
              <a:avLst/>
            </a:prstGeom>
            <a:solidFill>
              <a:srgbClr val="CCFFCC">
                <a:alpha val="30000"/>
              </a:srgb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A39D8D-0109-D311-9BB0-7ADFDF8AF5AE}"/>
                </a:ext>
              </a:extLst>
            </p:cNvPr>
            <p:cNvSpPr/>
            <p:nvPr/>
          </p:nvSpPr>
          <p:spPr>
            <a:xfrm>
              <a:off x="3373830" y="342899"/>
              <a:ext cx="5853989" cy="5899609"/>
            </a:xfrm>
            <a:prstGeom prst="rect">
              <a:avLst/>
            </a:prstGeom>
            <a:solidFill>
              <a:srgbClr val="CCECFF">
                <a:alpha val="3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C628B-AD23-22D7-0876-452CA22BC21D}"/>
                </a:ext>
              </a:extLst>
            </p:cNvPr>
            <p:cNvSpPr/>
            <p:nvPr/>
          </p:nvSpPr>
          <p:spPr>
            <a:xfrm>
              <a:off x="412511" y="422044"/>
              <a:ext cx="2863936" cy="5570256"/>
            </a:xfrm>
            <a:prstGeom prst="rect">
              <a:avLst/>
            </a:prstGeom>
            <a:solidFill>
              <a:srgbClr val="FFCCCC">
                <a:alpha val="3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700E19E9-3B9A-4F24-7789-60BCCBA087BB}"/>
                </a:ext>
              </a:extLst>
            </p:cNvPr>
            <p:cNvSpPr/>
            <p:nvPr/>
          </p:nvSpPr>
          <p:spPr>
            <a:xfrm>
              <a:off x="462531" y="1251287"/>
              <a:ext cx="2774306" cy="681675"/>
            </a:xfrm>
            <a:prstGeom prst="diamond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Feature Extraction &amp; Engineering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D726C6-6AAF-F75C-78E4-32C18595D748}"/>
                </a:ext>
              </a:extLst>
            </p:cNvPr>
            <p:cNvSpPr/>
            <p:nvPr/>
          </p:nvSpPr>
          <p:spPr>
            <a:xfrm>
              <a:off x="1140813" y="530904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Raw Structural Data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40FA76-49BD-0C76-3EF5-171CA4F21BE4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 flipH="1">
              <a:off x="1849684" y="1029610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2E49850-2200-B023-C441-6F949C45D09B}"/>
                </a:ext>
              </a:extLst>
            </p:cNvPr>
            <p:cNvSpPr/>
            <p:nvPr/>
          </p:nvSpPr>
          <p:spPr>
            <a:xfrm>
              <a:off x="1140812" y="2154639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Features &amp; Labels</a:t>
              </a:r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601DB45A-712F-1608-11DB-90ED24811D14}"/>
                </a:ext>
              </a:extLst>
            </p:cNvPr>
            <p:cNvSpPr/>
            <p:nvPr/>
          </p:nvSpPr>
          <p:spPr>
            <a:xfrm>
              <a:off x="462531" y="2875022"/>
              <a:ext cx="2774306" cy="681675"/>
            </a:xfrm>
            <a:prstGeom prst="diamond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Data Scaling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EBF6D86-23F2-C7FB-BEF6-785B08FDB225}"/>
                </a:ext>
              </a:extLst>
            </p:cNvPr>
            <p:cNvSpPr/>
            <p:nvPr/>
          </p:nvSpPr>
          <p:spPr>
            <a:xfrm>
              <a:off x="1140811" y="3778374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Scaled Features</a:t>
              </a: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E3D1754-C91E-6CFE-C8CA-663F32550F1F}"/>
                </a:ext>
              </a:extLst>
            </p:cNvPr>
            <p:cNvSpPr/>
            <p:nvPr/>
          </p:nvSpPr>
          <p:spPr>
            <a:xfrm>
              <a:off x="462529" y="4498757"/>
              <a:ext cx="2774306" cy="681675"/>
            </a:xfrm>
            <a:prstGeom prst="diamond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Feature Selection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1A1EC86-518E-ED64-5FBC-01774647F8C8}"/>
                </a:ext>
              </a:extLst>
            </p:cNvPr>
            <p:cNvSpPr/>
            <p:nvPr/>
          </p:nvSpPr>
          <p:spPr>
            <a:xfrm>
              <a:off x="1140811" y="5402109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Non-redundant Features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3E1184-A965-AAC7-4DE2-7F4EBA940C8F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1849684" y="1932962"/>
              <a:ext cx="0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9B143-C406-23AE-59C1-5A44DB3BE3B8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849684" y="2653345"/>
              <a:ext cx="0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F630248-1478-D37E-61BF-03CA0BB85DE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849683" y="3556697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24D5448-9188-D4A1-F63E-4B14A4F4EF97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 flipH="1">
              <a:off x="1849682" y="4277080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4510F2A-93E4-63E0-6B45-629417B84C25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1849682" y="5180432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E3E7049-7E04-F6CC-08E6-8BEB6E3C4B7E}"/>
                </a:ext>
              </a:extLst>
            </p:cNvPr>
            <p:cNvCxnSpPr>
              <a:cxnSpLocks/>
              <a:stCxn id="18" idx="2"/>
              <a:endCxn id="25" idx="0"/>
            </p:cNvCxnSpPr>
            <p:nvPr/>
          </p:nvCxnSpPr>
          <p:spPr>
            <a:xfrm rot="5400000" flipH="1" flipV="1">
              <a:off x="594443" y="1694658"/>
              <a:ext cx="5461396" cy="2950917"/>
            </a:xfrm>
            <a:prstGeom prst="bentConnector5">
              <a:avLst>
                <a:gd name="adj1" fmla="val -4186"/>
                <a:gd name="adj2" fmla="val 49869"/>
                <a:gd name="adj3" fmla="val 104186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58F2B449-91DD-948A-4BE1-2070995EA1CF}"/>
                </a:ext>
              </a:extLst>
            </p:cNvPr>
            <p:cNvSpPr/>
            <p:nvPr/>
          </p:nvSpPr>
          <p:spPr>
            <a:xfrm>
              <a:off x="3413447" y="439419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Cluster Centre Identification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EECEE49-CD06-9CC2-7E07-4FF6C128A958}"/>
                </a:ext>
              </a:extLst>
            </p:cNvPr>
            <p:cNvSpPr/>
            <p:nvPr/>
          </p:nvSpPr>
          <p:spPr>
            <a:xfrm>
              <a:off x="4091729" y="1342771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Singly Labelled Data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CC6A828-09B4-AB48-5A5B-AD30E4D4858F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4800600" y="1121094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19705E78-5FBD-6293-EF0F-81A39A01FF8B}"/>
                </a:ext>
              </a:extLst>
            </p:cNvPr>
            <p:cNvSpPr/>
            <p:nvPr/>
          </p:nvSpPr>
          <p:spPr>
            <a:xfrm>
              <a:off x="3413447" y="2063154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Initial ILS Run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2638D0B-CD7D-9A50-93A3-28B921D6E2CE}"/>
                </a:ext>
              </a:extLst>
            </p:cNvPr>
            <p:cNvSpPr/>
            <p:nvPr/>
          </p:nvSpPr>
          <p:spPr>
            <a:xfrm>
              <a:off x="4091729" y="2966506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 err="1">
                  <a:solidFill>
                    <a:srgbClr val="2D2015"/>
                  </a:solidFill>
                  <a:latin typeface="Arial"/>
                  <a:cs typeface="Arial"/>
                </a:rPr>
                <a:t>rMin</a:t>
              </a: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 Plot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2708EFDE-4258-49FD-F5F2-84E67FD18BCD}"/>
                    </a:ext>
                  </a:extLst>
                </p:cNvPr>
                <p:cNvSpPr/>
                <p:nvPr/>
              </p:nvSpPr>
              <p:spPr>
                <a:xfrm>
                  <a:off x="3413445" y="3686889"/>
                  <a:ext cx="2774306" cy="681675"/>
                </a:xfrm>
                <a:prstGeom prst="diamond">
                  <a:avLst/>
                </a:prstGeom>
                <a:solidFill>
                  <a:srgbClr val="CCECFF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60082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en-AU" sz="1050" b="1" i="1" dirty="0">
                          <a:solidFill>
                            <a:srgbClr val="2D2015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𝒓𝑴𝒊𝒏</m:t>
                      </m:r>
                    </m:oMath>
                  </a14:m>
                  <a:r>
                    <a:rPr lang="en-AU" sz="1050" b="1" dirty="0">
                      <a:solidFill>
                        <a:srgbClr val="2D2015"/>
                      </a:solidFill>
                      <a:latin typeface="Arial"/>
                      <a:cs typeface="Arial"/>
                    </a:rPr>
                    <a:t> Plot Peak Finding</a:t>
                  </a:r>
                </a:p>
              </p:txBody>
            </p:sp>
          </mc:Choice>
          <mc:Fallback xmlns="">
            <p:sp>
              <p:nvSpPr>
                <p:cNvPr id="488" name="Diamond 487">
                  <a:extLst>
                    <a:ext uri="{FF2B5EF4-FFF2-40B4-BE49-F238E27FC236}">
                      <a16:creationId xmlns:a16="http://schemas.microsoft.com/office/drawing/2014/main" id="{793651E9-F591-981C-519B-47B09B75D9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445" y="3686889"/>
                  <a:ext cx="2774306" cy="681675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59D190D-A964-680C-4AAF-50B9580F71DC}"/>
                </a:ext>
              </a:extLst>
            </p:cNvPr>
            <p:cNvSpPr/>
            <p:nvPr/>
          </p:nvSpPr>
          <p:spPr>
            <a:xfrm>
              <a:off x="4091726" y="4590242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 err="1">
                  <a:solidFill>
                    <a:srgbClr val="2D2015"/>
                  </a:solidFill>
                  <a:latin typeface="Arial"/>
                  <a:cs typeface="Arial"/>
                </a:rPr>
                <a:t>rMin</a:t>
              </a: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 Plot Peaks</a:t>
              </a: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470229B2-41A8-4107-1773-86BEA5415C02}"/>
                </a:ext>
              </a:extLst>
            </p:cNvPr>
            <p:cNvSpPr/>
            <p:nvPr/>
          </p:nvSpPr>
          <p:spPr>
            <a:xfrm>
              <a:off x="3413444" y="5310625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</a:rPr>
                <a:t>Cluster Centres Labelling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99DC95-F244-EE17-7BD8-D0A1C956222A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 flipH="1">
              <a:off x="4800600" y="1841477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8085906-C47E-1FAE-CF72-45046AA1415B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4800600" y="2744829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EB333D2-14A0-0556-3767-1883B856F77D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flipH="1">
              <a:off x="4800598" y="3465212"/>
              <a:ext cx="3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94DB25-10B4-EFF5-7C93-2B3B265A409D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800598" y="4368564"/>
              <a:ext cx="0" cy="22167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8E57CD-0841-0746-9B92-E0AED9C40A6A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4800597" y="5088948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A6DDF7B-7421-3687-3FC7-488291C356FE}"/>
                </a:ext>
              </a:extLst>
            </p:cNvPr>
            <p:cNvSpPr/>
            <p:nvPr/>
          </p:nvSpPr>
          <p:spPr>
            <a:xfrm>
              <a:off x="7042640" y="530903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Labelled Cluster Centres</a:t>
              </a:r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CAEFE62A-FA90-39FB-B752-1F1A8483CC23}"/>
                </a:ext>
              </a:extLst>
            </p:cNvPr>
            <p:cNvSpPr/>
            <p:nvPr/>
          </p:nvSpPr>
          <p:spPr>
            <a:xfrm>
              <a:off x="6364358" y="1251287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ILS Run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7C2DE9E-7DD4-E497-4146-4E6C9619986E}"/>
                </a:ext>
              </a:extLst>
            </p:cNvPr>
            <p:cNvSpPr/>
            <p:nvPr/>
          </p:nvSpPr>
          <p:spPr>
            <a:xfrm>
              <a:off x="7042640" y="2154638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Labelled Clusters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8CA25C7-018C-37E3-38D1-1A07DE04302A}"/>
                </a:ext>
              </a:extLst>
            </p:cNvPr>
            <p:cNvSpPr/>
            <p:nvPr/>
          </p:nvSpPr>
          <p:spPr>
            <a:xfrm>
              <a:off x="7042639" y="5402108"/>
              <a:ext cx="1417743" cy="719791"/>
            </a:xfrm>
            <a:prstGeom prst="roundRect">
              <a:avLst/>
            </a:prstGeom>
            <a:solidFill>
              <a:srgbClr val="CC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Selectivity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Specificity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Sensitivity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D3B21B7-201C-467F-2FBB-630B3EAA6018}"/>
                </a:ext>
              </a:extLst>
            </p:cNvPr>
            <p:cNvSpPr/>
            <p:nvPr/>
          </p:nvSpPr>
          <p:spPr>
            <a:xfrm>
              <a:off x="7048704" y="3778373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Confirmed Clusters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149A03E-E0B2-C695-EE84-7B5B32E3472A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 flipH="1">
              <a:off x="7751511" y="1029609"/>
              <a:ext cx="1" cy="22167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F395E51-761A-A532-B1C9-5378E8B771FF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7751511" y="1932962"/>
              <a:ext cx="1" cy="22167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D39FB6-510C-C026-62B2-AED561A583C4}"/>
                </a:ext>
              </a:extLst>
            </p:cNvPr>
            <p:cNvCxnSpPr>
              <a:cxnSpLocks/>
              <a:stCxn id="40" idx="2"/>
              <a:endCxn id="56" idx="0"/>
            </p:cNvCxnSpPr>
            <p:nvPr/>
          </p:nvCxnSpPr>
          <p:spPr>
            <a:xfrm flipH="1">
              <a:off x="7751511" y="2653344"/>
              <a:ext cx="1" cy="2218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BB7086-5AC6-BE8F-9D80-319785938ADF}"/>
                </a:ext>
              </a:extLst>
            </p:cNvPr>
            <p:cNvCxnSpPr>
              <a:cxnSpLocks/>
              <a:stCxn id="56" idx="2"/>
              <a:endCxn id="42" idx="0"/>
            </p:cNvCxnSpPr>
            <p:nvPr/>
          </p:nvCxnSpPr>
          <p:spPr>
            <a:xfrm>
              <a:off x="7751511" y="3556893"/>
              <a:ext cx="6065" cy="221480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A55A87-E0B4-E001-7466-BBC8D3C9CF50}"/>
                </a:ext>
              </a:extLst>
            </p:cNvPr>
            <p:cNvCxnSpPr>
              <a:cxnSpLocks/>
              <a:stCxn id="42" idx="2"/>
              <a:endCxn id="57" idx="0"/>
            </p:cNvCxnSpPr>
            <p:nvPr/>
          </p:nvCxnSpPr>
          <p:spPr>
            <a:xfrm flipH="1">
              <a:off x="7754016" y="4277079"/>
              <a:ext cx="3560" cy="221480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5EB7530-AE0A-2AD1-3F8D-0BF050EE87B2}"/>
                </a:ext>
              </a:extLst>
            </p:cNvPr>
            <p:cNvCxnSpPr>
              <a:cxnSpLocks/>
              <a:stCxn id="57" idx="2"/>
              <a:endCxn id="41" idx="0"/>
            </p:cNvCxnSpPr>
            <p:nvPr/>
          </p:nvCxnSpPr>
          <p:spPr>
            <a:xfrm flipH="1">
              <a:off x="7751511" y="5180234"/>
              <a:ext cx="2505" cy="2218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CAE929-430C-B282-7DD5-9B3BB3F7850A}"/>
                </a:ext>
              </a:extLst>
            </p:cNvPr>
            <p:cNvSpPr txBox="1"/>
            <p:nvPr/>
          </p:nvSpPr>
          <p:spPr>
            <a:xfrm>
              <a:off x="1368372" y="6258830"/>
              <a:ext cx="952214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Data Preparation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C97FE0-5033-F0C1-1D79-E6176B16906A}"/>
                </a:ext>
              </a:extLst>
            </p:cNvPr>
            <p:cNvSpPr txBox="1"/>
            <p:nvPr/>
          </p:nvSpPr>
          <p:spPr>
            <a:xfrm>
              <a:off x="4324484" y="6258831"/>
              <a:ext cx="952223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0070C0"/>
                  </a:solidFill>
                  <a:latin typeface="Arial" charset="0"/>
                  <a:cs typeface="Arial" charset="0"/>
                </a:rPr>
                <a:t>ILS Clustering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617CC4-01A5-70E1-00C1-F4DF550B62C0}"/>
                </a:ext>
              </a:extLst>
            </p:cNvPr>
            <p:cNvSpPr txBox="1"/>
            <p:nvPr/>
          </p:nvSpPr>
          <p:spPr>
            <a:xfrm>
              <a:off x="7284342" y="6254064"/>
              <a:ext cx="952223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00B050"/>
                  </a:solidFill>
                  <a:latin typeface="Arial" charset="0"/>
                  <a:cs typeface="Arial" charset="0"/>
                </a:rPr>
                <a:t>Cluster Evaluation</a:t>
              </a:r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B2524818-98A0-5D80-EC4C-F16626E534AB}"/>
                </a:ext>
              </a:extLst>
            </p:cNvPr>
            <p:cNvCxnSpPr>
              <a:cxnSpLocks/>
              <a:stCxn id="40" idx="1"/>
              <a:endCxn id="32" idx="3"/>
            </p:cNvCxnSpPr>
            <p:nvPr/>
          </p:nvCxnSpPr>
          <p:spPr>
            <a:xfrm rot="10800000" flipV="1">
              <a:off x="6187750" y="2403991"/>
              <a:ext cx="854890" cy="324747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6B163D-2B0F-0D95-5A3A-3EB393504AA2}"/>
                </a:ext>
              </a:extLst>
            </p:cNvPr>
            <p:cNvSpPr txBox="1"/>
            <p:nvPr/>
          </p:nvSpPr>
          <p:spPr>
            <a:xfrm>
              <a:off x="6242200" y="3271932"/>
              <a:ext cx="789406" cy="1115690"/>
            </a:xfrm>
            <a:prstGeom prst="rect">
              <a:avLst/>
            </a:prstGeom>
            <a:solidFill>
              <a:srgbClr val="F0F9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0070C0"/>
                  </a:solidFill>
                  <a:latin typeface="Arial" charset="0"/>
                  <a:cs typeface="Arial" charset="0"/>
                </a:rPr>
                <a:t>Drop cluster centre labels for clusters that are too small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14E0A4FD-84E9-53EC-2A63-05410BB08069}"/>
                </a:ext>
              </a:extLst>
            </p:cNvPr>
            <p:cNvCxnSpPr>
              <a:cxnSpLocks/>
              <a:stCxn id="32" idx="2"/>
              <a:endCxn id="38" idx="0"/>
            </p:cNvCxnSpPr>
            <p:nvPr/>
          </p:nvCxnSpPr>
          <p:spPr>
            <a:xfrm rot="5400000" flipH="1" flipV="1">
              <a:off x="3545355" y="1786144"/>
              <a:ext cx="5461397" cy="2950915"/>
            </a:xfrm>
            <a:prstGeom prst="bentConnector5">
              <a:avLst>
                <a:gd name="adj1" fmla="val -2371"/>
                <a:gd name="adj2" fmla="val 50390"/>
                <a:gd name="adj3" fmla="val 10586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81FE402D-B4FE-B9FE-CC98-6109735F447B}"/>
                </a:ext>
              </a:extLst>
            </p:cNvPr>
            <p:cNvCxnSpPr>
              <a:cxnSpLocks/>
              <a:stCxn id="25" idx="3"/>
              <a:endCxn id="32" idx="0"/>
            </p:cNvCxnSpPr>
            <p:nvPr/>
          </p:nvCxnSpPr>
          <p:spPr>
            <a:xfrm flipH="1">
              <a:off x="4800597" y="780257"/>
              <a:ext cx="1387156" cy="4530368"/>
            </a:xfrm>
            <a:prstGeom prst="bentConnector4">
              <a:avLst>
                <a:gd name="adj1" fmla="val -3296"/>
                <a:gd name="adj2" fmla="val 96821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1D99EEF-BAB6-3C05-FF95-B51A6136558B}"/>
                </a:ext>
              </a:extLst>
            </p:cNvPr>
            <p:cNvSpPr/>
            <p:nvPr/>
          </p:nvSpPr>
          <p:spPr>
            <a:xfrm>
              <a:off x="6364358" y="2875218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Subcluster ILS Run</a:t>
              </a: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6F4A8674-7651-4321-20A9-2EF5D9FC1AE1}"/>
                </a:ext>
              </a:extLst>
            </p:cNvPr>
            <p:cNvSpPr/>
            <p:nvPr/>
          </p:nvSpPr>
          <p:spPr>
            <a:xfrm>
              <a:off x="6366863" y="4498559"/>
              <a:ext cx="2774306" cy="681675"/>
            </a:xfrm>
            <a:prstGeom prst="diamond">
              <a:avLst/>
            </a:prstGeom>
            <a:solidFill>
              <a:srgbClr val="CC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Cluster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32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C2505D-8BFE-7DB6-0FE7-3AA953147D11}"/>
              </a:ext>
            </a:extLst>
          </p:cNvPr>
          <p:cNvGrpSpPr/>
          <p:nvPr/>
        </p:nvGrpSpPr>
        <p:grpSpPr>
          <a:xfrm>
            <a:off x="1" y="360362"/>
            <a:ext cx="15162219" cy="5872556"/>
            <a:chOff x="84119" y="87837"/>
            <a:chExt cx="15162219" cy="58725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5559BE-B308-083E-D73B-09DC88DE7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0" b="10703"/>
            <a:stretch/>
          </p:blipFill>
          <p:spPr>
            <a:xfrm>
              <a:off x="7828532" y="2868149"/>
              <a:ext cx="3624131" cy="2857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0B8876-7D56-9DA1-67DA-1FCBD482E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8" b="12133"/>
            <a:stretch/>
          </p:blipFill>
          <p:spPr>
            <a:xfrm>
              <a:off x="11541354" y="2802204"/>
              <a:ext cx="3704984" cy="28643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3FAD4F2-8E92-97DC-11DB-20B390DC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9850" y="3196168"/>
              <a:ext cx="868891" cy="104743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2446872-BF04-46D3-43F6-A9E5A32AB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0733" y="3208928"/>
              <a:ext cx="810141" cy="101267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AD28315-D46B-031A-8A27-E0C36FC30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b="12382"/>
            <a:stretch/>
          </p:blipFill>
          <p:spPr>
            <a:xfrm>
              <a:off x="4124978" y="2862764"/>
              <a:ext cx="3661798" cy="280376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76B0D5-2954-C96C-02F5-F8FDEA2BF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209" y="3196168"/>
              <a:ext cx="888890" cy="10381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B1C8F8-8E30-F161-6A5C-9D40EF140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4" b="12382"/>
            <a:stretch/>
          </p:blipFill>
          <p:spPr>
            <a:xfrm>
              <a:off x="293740" y="2862764"/>
              <a:ext cx="3749741" cy="28037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8F1472-3E73-D94C-C550-B19D37A5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36" y="3211754"/>
              <a:ext cx="890885" cy="10381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F027FB-77D2-A721-49FC-B28B17E78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7" b="12382"/>
            <a:stretch/>
          </p:blipFill>
          <p:spPr>
            <a:xfrm>
              <a:off x="7808915" y="127981"/>
              <a:ext cx="3604420" cy="28037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A0D0C58-7B36-6F52-1041-64A08FDE6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0862" y="465179"/>
              <a:ext cx="813927" cy="1054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27BC7C-C87A-A394-73D9-3BDBA8584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1" b="12382"/>
            <a:stretch/>
          </p:blipFill>
          <p:spPr>
            <a:xfrm>
              <a:off x="4019777" y="87837"/>
              <a:ext cx="3731197" cy="283407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20256C-B621-445D-6E76-452BCA0A0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397" y="466743"/>
              <a:ext cx="809258" cy="108067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951FDF-0322-1FDA-B240-3B752695D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4" b="12382"/>
            <a:stretch/>
          </p:blipFill>
          <p:spPr>
            <a:xfrm>
              <a:off x="293742" y="118149"/>
              <a:ext cx="3753678" cy="28037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89ECF3-7578-83B7-C84D-5EE2A6DA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36" y="475339"/>
              <a:ext cx="868888" cy="10720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DF428-39FB-7BFE-68C6-BCA9E34C7D7B}"/>
                </a:ext>
              </a:extLst>
            </p:cNvPr>
            <p:cNvSpPr txBox="1"/>
            <p:nvPr/>
          </p:nvSpPr>
          <p:spPr>
            <a:xfrm>
              <a:off x="653169" y="26086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AD0892-63AD-CB08-0890-A3D7865A23F3}"/>
                </a:ext>
              </a:extLst>
            </p:cNvPr>
            <p:cNvSpPr txBox="1"/>
            <p:nvPr/>
          </p:nvSpPr>
          <p:spPr>
            <a:xfrm>
              <a:off x="653169" y="299485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B62BF0-171E-02D6-8053-83023BCF469F}"/>
                </a:ext>
              </a:extLst>
            </p:cNvPr>
            <p:cNvSpPr txBox="1"/>
            <p:nvPr/>
          </p:nvSpPr>
          <p:spPr>
            <a:xfrm>
              <a:off x="4457171" y="300299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F79642-655B-2FA9-EA66-DB2F6F788D15}"/>
                </a:ext>
              </a:extLst>
            </p:cNvPr>
            <p:cNvSpPr txBox="1"/>
            <p:nvPr/>
          </p:nvSpPr>
          <p:spPr>
            <a:xfrm>
              <a:off x="8136619" y="29996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B60928-4596-C03D-9908-EB2097D75A74}"/>
                </a:ext>
              </a:extLst>
            </p:cNvPr>
            <p:cNvSpPr txBox="1"/>
            <p:nvPr/>
          </p:nvSpPr>
          <p:spPr>
            <a:xfrm>
              <a:off x="11857126" y="300068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55B4AC-82AB-AFA2-7AA9-A998FD3A839C}"/>
                </a:ext>
              </a:extLst>
            </p:cNvPr>
            <p:cNvSpPr txBox="1"/>
            <p:nvPr/>
          </p:nvSpPr>
          <p:spPr>
            <a:xfrm>
              <a:off x="8135761" y="25819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2F0195-62BA-1CCC-ED33-79974AA348D1}"/>
                </a:ext>
              </a:extLst>
            </p:cNvPr>
            <p:cNvSpPr txBox="1"/>
            <p:nvPr/>
          </p:nvSpPr>
          <p:spPr>
            <a:xfrm>
              <a:off x="4461238" y="24291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170953-2CB4-0D90-5E82-38609471A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7" b="12382"/>
            <a:stretch/>
          </p:blipFill>
          <p:spPr>
            <a:xfrm>
              <a:off x="11477327" y="118149"/>
              <a:ext cx="3752789" cy="28037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FA7A0C-E141-C977-82FC-B89FB2778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9850" y="470550"/>
              <a:ext cx="852561" cy="10806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7C269-6175-DC18-0267-830E1B8BB3C5}"/>
                </a:ext>
              </a:extLst>
            </p:cNvPr>
            <p:cNvSpPr txBox="1"/>
            <p:nvPr/>
          </p:nvSpPr>
          <p:spPr>
            <a:xfrm>
              <a:off x="11829752" y="27102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877E5C8-40F8-2DF6-D4FE-5986CCC9D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84119" y="1658858"/>
              <a:ext cx="252463" cy="24078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2DB99B-6B55-5481-12DA-0E60C124D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15099" y="5666524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86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F6631F7-7EF4-4580-A1AE-4910DF1FDCD4}"/>
              </a:ext>
            </a:extLst>
          </p:cNvPr>
          <p:cNvGrpSpPr/>
          <p:nvPr/>
        </p:nvGrpSpPr>
        <p:grpSpPr>
          <a:xfrm>
            <a:off x="1" y="360362"/>
            <a:ext cx="15002113" cy="5906830"/>
            <a:chOff x="1" y="360362"/>
            <a:chExt cx="15002113" cy="59068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3B40E65-EF6F-0E14-924F-F50882465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78"/>
            <a:stretch/>
          </p:blipFill>
          <p:spPr>
            <a:xfrm>
              <a:off x="10887828" y="374217"/>
              <a:ext cx="4114286" cy="285126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E26654F-1EDA-E4C3-FD65-C3515A7D7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9"/>
            <a:stretch/>
          </p:blipFill>
          <p:spPr>
            <a:xfrm>
              <a:off x="7550803" y="408064"/>
              <a:ext cx="3752669" cy="320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5300A82-17FD-EFF6-1257-5F3A7341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" b="12230"/>
            <a:stretch/>
          </p:blipFill>
          <p:spPr>
            <a:xfrm>
              <a:off x="10887828" y="3324469"/>
              <a:ext cx="4114286" cy="26488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F6DA12-38AA-77A2-7305-978D71F73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13" b="11898"/>
            <a:stretch/>
          </p:blipFill>
          <p:spPr>
            <a:xfrm>
              <a:off x="7282807" y="3235692"/>
              <a:ext cx="3997680" cy="274286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A668EFD-AFCD-9D70-7A3A-EC0C342C6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4" b="11878"/>
            <a:stretch/>
          </p:blipFill>
          <p:spPr>
            <a:xfrm>
              <a:off x="3645566" y="360362"/>
              <a:ext cx="3832349" cy="28512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5EED489-FB70-330D-6409-DD7F86DB6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4" r="-1"/>
            <a:stretch/>
          </p:blipFill>
          <p:spPr>
            <a:xfrm>
              <a:off x="309055" y="398097"/>
              <a:ext cx="3647146" cy="3200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2FC1162-5BF1-11BF-E509-1C8A3266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" b="11851"/>
            <a:stretch/>
          </p:blipFill>
          <p:spPr>
            <a:xfrm>
              <a:off x="3513003" y="3312357"/>
              <a:ext cx="4114286" cy="266096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B633638-CE55-1E96-452F-854C6EBC9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" t="2598" r="2613" b="11495"/>
            <a:stretch/>
          </p:blipFill>
          <p:spPr>
            <a:xfrm>
              <a:off x="230962" y="3235693"/>
              <a:ext cx="3611538" cy="274902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9EDF3F1-C862-1974-22A4-4A8C8AE98D6B}"/>
                </a:ext>
              </a:extLst>
            </p:cNvPr>
            <p:cNvSpPr txBox="1"/>
            <p:nvPr/>
          </p:nvSpPr>
          <p:spPr>
            <a:xfrm>
              <a:off x="643223" y="53108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91C280-0288-4D91-AA37-58B772D653CC}"/>
                </a:ext>
              </a:extLst>
            </p:cNvPr>
            <p:cNvSpPr txBox="1"/>
            <p:nvPr/>
          </p:nvSpPr>
          <p:spPr>
            <a:xfrm>
              <a:off x="643223" y="329371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C614946-E52E-6319-3DDA-738153EC3C95}"/>
                </a:ext>
              </a:extLst>
            </p:cNvPr>
            <p:cNvSpPr txBox="1"/>
            <p:nvPr/>
          </p:nvSpPr>
          <p:spPr>
            <a:xfrm>
              <a:off x="4328537" y="32898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7324F7-E59C-9AD8-DD39-DBFE77B6BAA6}"/>
                </a:ext>
              </a:extLst>
            </p:cNvPr>
            <p:cNvSpPr txBox="1"/>
            <p:nvPr/>
          </p:nvSpPr>
          <p:spPr>
            <a:xfrm>
              <a:off x="8012378" y="329071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4142E9-060D-16D1-948A-1E5101B0C9A4}"/>
                </a:ext>
              </a:extLst>
            </p:cNvPr>
            <p:cNvSpPr txBox="1"/>
            <p:nvPr/>
          </p:nvSpPr>
          <p:spPr>
            <a:xfrm>
              <a:off x="11712622" y="331017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730D046-EE01-0A4B-91AE-6434DF598FBF}"/>
                </a:ext>
              </a:extLst>
            </p:cNvPr>
            <p:cNvSpPr txBox="1"/>
            <p:nvPr/>
          </p:nvSpPr>
          <p:spPr>
            <a:xfrm>
              <a:off x="8011520" y="54045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471B38-2FF8-BDC4-F610-6BCCE8258A5A}"/>
                </a:ext>
              </a:extLst>
            </p:cNvPr>
            <p:cNvSpPr txBox="1"/>
            <p:nvPr/>
          </p:nvSpPr>
          <p:spPr>
            <a:xfrm>
              <a:off x="4324765" y="52795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9F2BA0-5F64-8396-1010-322639A497A8}"/>
                </a:ext>
              </a:extLst>
            </p:cNvPr>
            <p:cNvSpPr txBox="1"/>
            <p:nvPr/>
          </p:nvSpPr>
          <p:spPr>
            <a:xfrm>
              <a:off x="11702321" y="54404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22F92F-B3ED-4BC3-DE57-5D6D19B7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628" y="3491847"/>
              <a:ext cx="860230" cy="95180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5C7FC03-C671-1ABD-48D0-DFFEACB2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0005" y="3491847"/>
              <a:ext cx="725038" cy="92939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9186522-E0EC-F650-BD9E-60BBE92D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075" y="735372"/>
              <a:ext cx="834475" cy="106627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DA9A636-DD4D-10FC-DBB0-B79C457B4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628" y="735372"/>
              <a:ext cx="860230" cy="111795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9DCBEA-870A-70C9-021C-22788C8D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0005" y="743196"/>
              <a:ext cx="969004" cy="105845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4593299-D39C-7F5C-BBE4-281663630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668" y="3497140"/>
              <a:ext cx="938728" cy="102786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A79DF3-618E-8F75-B78D-1E1F1CF2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8" y="737566"/>
              <a:ext cx="759348" cy="109175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4D1337-CFA5-9C71-52A4-157CABC7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8" y="3497140"/>
              <a:ext cx="787901" cy="79813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5F3A97-0A26-8DFD-4B4D-1271BDE1A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" y="2021578"/>
              <a:ext cx="252463" cy="24078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072AF5-3FA8-CBF2-C3DA-878E0966D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724878" y="5973323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631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BF94FEE-CD11-8C97-DA29-C624E08C594B}"/>
              </a:ext>
            </a:extLst>
          </p:cNvPr>
          <p:cNvGrpSpPr/>
          <p:nvPr/>
        </p:nvGrpSpPr>
        <p:grpSpPr>
          <a:xfrm>
            <a:off x="112823" y="-25052"/>
            <a:ext cx="15147975" cy="5956296"/>
            <a:chOff x="112823" y="-25052"/>
            <a:chExt cx="15147975" cy="59562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F39D75-927E-CBA7-FE7A-3C954826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9"/>
            <a:stretch/>
          </p:blipFill>
          <p:spPr>
            <a:xfrm>
              <a:off x="11146512" y="2716069"/>
              <a:ext cx="4114286" cy="28682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F9023F-1D03-1ACE-C2B9-DA26D2400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67"/>
            <a:stretch/>
          </p:blipFill>
          <p:spPr>
            <a:xfrm>
              <a:off x="7417988" y="2769123"/>
              <a:ext cx="4114286" cy="28682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FC479F-EC93-B901-E34D-DCC36E44D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25"/>
            <a:stretch/>
          </p:blipFill>
          <p:spPr>
            <a:xfrm>
              <a:off x="3703760" y="2769123"/>
              <a:ext cx="4114286" cy="2815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2E1809-213C-A012-F243-1FEA7CA3C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12823" y="1512163"/>
              <a:ext cx="252463" cy="2407812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1383C5-C7BF-B5E4-9AB4-EACB65DE3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15635" y="5637375"/>
              <a:ext cx="1804821" cy="29386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1250C7-850A-D7DE-FC75-24D5A215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b="10367"/>
            <a:stretch/>
          </p:blipFill>
          <p:spPr>
            <a:xfrm>
              <a:off x="375294" y="2769123"/>
              <a:ext cx="3749682" cy="28682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8EAA59-4C21-9054-E8FF-CD40A8FA72FC}"/>
                </a:ext>
              </a:extLst>
            </p:cNvPr>
            <p:cNvSpPr txBox="1"/>
            <p:nvPr/>
          </p:nvSpPr>
          <p:spPr>
            <a:xfrm>
              <a:off x="735015" y="290056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EB7A7-49D9-EB79-A1BB-C5045678A73C}"/>
                </a:ext>
              </a:extLst>
            </p:cNvPr>
            <p:cNvSpPr txBox="1"/>
            <p:nvPr/>
          </p:nvSpPr>
          <p:spPr>
            <a:xfrm>
              <a:off x="11885946" y="291017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5FAABA-2B21-6080-53E2-D42234C2313A}"/>
                </a:ext>
              </a:extLst>
            </p:cNvPr>
            <p:cNvSpPr txBox="1"/>
            <p:nvPr/>
          </p:nvSpPr>
          <p:spPr>
            <a:xfrm>
              <a:off x="8151413" y="290057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0C9F7A-BAA7-58F7-4181-6DC299E9D6F3}"/>
                </a:ext>
              </a:extLst>
            </p:cNvPr>
            <p:cNvSpPr txBox="1"/>
            <p:nvPr/>
          </p:nvSpPr>
          <p:spPr>
            <a:xfrm>
              <a:off x="4432209" y="290160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889DBFE-657E-631B-01BE-52265F7D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25" y="3087429"/>
              <a:ext cx="1006654" cy="117310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0932287-66F3-027C-88C8-FCC81F06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81" y="3048668"/>
              <a:ext cx="1033041" cy="12065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EB1F3DE-FF36-680E-817C-6B10E7553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655" y="3031786"/>
              <a:ext cx="983001" cy="122875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0F9C34-936C-FD27-ED05-6EB5D1270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2747" y="3049862"/>
              <a:ext cx="956787" cy="115338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F5199E-0947-7B53-1EC5-5897972DD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b="10367"/>
            <a:stretch/>
          </p:blipFill>
          <p:spPr>
            <a:xfrm>
              <a:off x="11502457" y="860"/>
              <a:ext cx="3749684" cy="28682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183226-8C46-A5AA-15E8-54BAAFD47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b="12729"/>
            <a:stretch/>
          </p:blipFill>
          <p:spPr>
            <a:xfrm>
              <a:off x="7752774" y="0"/>
              <a:ext cx="3749683" cy="27926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60FDC1-DAE5-0A5A-694B-47A7386A2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b="12110"/>
            <a:stretch/>
          </p:blipFill>
          <p:spPr>
            <a:xfrm>
              <a:off x="3961870" y="-25052"/>
              <a:ext cx="3856176" cy="283323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6098A0-2513-9591-54FB-695F960E3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1" r="3211" b="12025"/>
            <a:stretch/>
          </p:blipFill>
          <p:spPr>
            <a:xfrm>
              <a:off x="368622" y="0"/>
              <a:ext cx="3617591" cy="281519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997D79-3774-539E-0163-512687BB6E0D}"/>
                </a:ext>
              </a:extLst>
            </p:cNvPr>
            <p:cNvSpPr txBox="1"/>
            <p:nvPr/>
          </p:nvSpPr>
          <p:spPr>
            <a:xfrm>
              <a:off x="721898" y="1311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A41E70-6075-7722-F0F1-45CD94561A06}"/>
                </a:ext>
              </a:extLst>
            </p:cNvPr>
            <p:cNvSpPr txBox="1"/>
            <p:nvPr/>
          </p:nvSpPr>
          <p:spPr>
            <a:xfrm>
              <a:off x="11872829" y="14072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78423-3D4F-EBD6-BC89-D1B97A99CD73}"/>
                </a:ext>
              </a:extLst>
            </p:cNvPr>
            <p:cNvSpPr txBox="1"/>
            <p:nvPr/>
          </p:nvSpPr>
          <p:spPr>
            <a:xfrm>
              <a:off x="8138296" y="13112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005ED-8CB8-7CE8-D704-A53218B53E97}"/>
                </a:ext>
              </a:extLst>
            </p:cNvPr>
            <p:cNvSpPr txBox="1"/>
            <p:nvPr/>
          </p:nvSpPr>
          <p:spPr>
            <a:xfrm>
              <a:off x="4419092" y="13215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C9A9668-1D3C-9463-D649-B09CEB2D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01" y="310581"/>
              <a:ext cx="992626" cy="122474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685201B-F8F0-C4EE-2B41-3A958B4E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731" y="285009"/>
              <a:ext cx="945678" cy="126284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48F606-5980-5D32-E7F9-6347BDE6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654" y="308830"/>
              <a:ext cx="927165" cy="120160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E9AE0DF-61DA-31A0-A6AA-489A1ECAF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2747" y="269558"/>
              <a:ext cx="980314" cy="1242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314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0BDD36A-25E8-017C-649A-96AC3CC16695}"/>
              </a:ext>
            </a:extLst>
          </p:cNvPr>
          <p:cNvGrpSpPr/>
          <p:nvPr/>
        </p:nvGrpSpPr>
        <p:grpSpPr>
          <a:xfrm>
            <a:off x="0" y="360362"/>
            <a:ext cx="15141466" cy="5829246"/>
            <a:chOff x="53299" y="0"/>
            <a:chExt cx="15141466" cy="582924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645442A-1917-24F3-221F-97340AC33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b="12595"/>
            <a:stretch/>
          </p:blipFill>
          <p:spPr>
            <a:xfrm>
              <a:off x="11440459" y="2745130"/>
              <a:ext cx="3754306" cy="28036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387895-47CD-76A8-A6FE-75A6A770A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b="12595"/>
            <a:stretch/>
          </p:blipFill>
          <p:spPr>
            <a:xfrm>
              <a:off x="7762985" y="2745130"/>
              <a:ext cx="3734258" cy="27969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B87573-790E-7856-F5F6-131A765E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7" b="12700"/>
            <a:stretch/>
          </p:blipFill>
          <p:spPr>
            <a:xfrm>
              <a:off x="4072811" y="2748483"/>
              <a:ext cx="3734258" cy="2793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C7E214-C193-89EE-7418-986AF6F2E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700"/>
            <a:stretch/>
          </p:blipFill>
          <p:spPr>
            <a:xfrm>
              <a:off x="310900" y="2745130"/>
              <a:ext cx="3729244" cy="2793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8EEF92-83CC-5684-7DFE-CFE658FC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8183" y="3111070"/>
              <a:ext cx="1031301" cy="100023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09DE81-F514-44E0-47EF-6E421220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009" y="3112048"/>
              <a:ext cx="1125851" cy="103378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197D73-BE19-A543-B2A3-6C798FFC4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911" y="3112003"/>
              <a:ext cx="962564" cy="99930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C5E643-8A17-2A6D-62E6-CDDBF055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87" y="3101031"/>
              <a:ext cx="973132" cy="10102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B3ACC1-3911-9AD2-2CE6-AA2FCA252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3" b="12700"/>
            <a:stretch/>
          </p:blipFill>
          <p:spPr>
            <a:xfrm>
              <a:off x="11588871" y="0"/>
              <a:ext cx="3600881" cy="2793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9B756A-DEE9-6C9F-4571-DFB019EE9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700"/>
            <a:stretch/>
          </p:blipFill>
          <p:spPr>
            <a:xfrm>
              <a:off x="7874602" y="0"/>
              <a:ext cx="3646182" cy="2793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482D6-9543-7D97-4810-CE5507397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805"/>
            <a:stretch/>
          </p:blipFill>
          <p:spPr>
            <a:xfrm>
              <a:off x="4082835" y="3353"/>
              <a:ext cx="3729245" cy="27902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31ADCE-E81A-7158-42AC-7A15F65C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700"/>
            <a:stretch/>
          </p:blipFill>
          <p:spPr>
            <a:xfrm>
              <a:off x="310900" y="3353"/>
              <a:ext cx="3729244" cy="27936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812DC6B-E0EC-B953-9B38-5E92539EC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588" y="345973"/>
              <a:ext cx="991478" cy="10030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6C9934-716B-45FB-21BB-534429F6D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538" y="373623"/>
              <a:ext cx="904893" cy="92071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0C1E6E3-0459-3C73-0CB1-62ECBF7FF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898" y="356303"/>
              <a:ext cx="949681" cy="103163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CB6D9EE-7330-7538-A1FC-6BFEA07F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76" y="356303"/>
              <a:ext cx="1004308" cy="93803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66228B-C227-C55B-A790-F98EC536BD91}"/>
                </a:ext>
              </a:extLst>
            </p:cNvPr>
            <p:cNvSpPr txBox="1"/>
            <p:nvPr/>
          </p:nvSpPr>
          <p:spPr>
            <a:xfrm>
              <a:off x="645612" y="14940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13BBF7-61AE-1FD4-66FC-C61CF03DE496}"/>
                </a:ext>
              </a:extLst>
            </p:cNvPr>
            <p:cNvSpPr txBox="1"/>
            <p:nvPr/>
          </p:nvSpPr>
          <p:spPr>
            <a:xfrm>
              <a:off x="654239" y="28860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F66BA7-5C6D-AC18-F845-1894518CD15F}"/>
                </a:ext>
              </a:extLst>
            </p:cNvPr>
            <p:cNvSpPr txBox="1"/>
            <p:nvPr/>
          </p:nvSpPr>
          <p:spPr>
            <a:xfrm>
              <a:off x="4416009" y="28884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73B331-EBA8-9A94-6C68-AFDC59ECDD17}"/>
                </a:ext>
              </a:extLst>
            </p:cNvPr>
            <p:cNvSpPr txBox="1"/>
            <p:nvPr/>
          </p:nvSpPr>
          <p:spPr>
            <a:xfrm>
              <a:off x="8202453" y="28860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6FE8AC-41A6-280A-006A-3F5E65F882DA}"/>
                </a:ext>
              </a:extLst>
            </p:cNvPr>
            <p:cNvSpPr txBox="1"/>
            <p:nvPr/>
          </p:nvSpPr>
          <p:spPr>
            <a:xfrm>
              <a:off x="11913456" y="289944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E063C0-F4A9-B042-EF23-9D8077274285}"/>
                </a:ext>
              </a:extLst>
            </p:cNvPr>
            <p:cNvSpPr txBox="1"/>
            <p:nvPr/>
          </p:nvSpPr>
          <p:spPr>
            <a:xfrm>
              <a:off x="11903223" y="15900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397F59-2885-90EB-8313-2DD085719EA8}"/>
                </a:ext>
              </a:extLst>
            </p:cNvPr>
            <p:cNvSpPr txBox="1"/>
            <p:nvPr/>
          </p:nvSpPr>
          <p:spPr>
            <a:xfrm>
              <a:off x="8199170" y="14940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320DD6-6EDD-0B0A-A3D7-B69B24349B9B}"/>
                </a:ext>
              </a:extLst>
            </p:cNvPr>
            <p:cNvSpPr txBox="1"/>
            <p:nvPr/>
          </p:nvSpPr>
          <p:spPr>
            <a:xfrm>
              <a:off x="4419006" y="15044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40EEFF-ED52-07AE-07FC-55F642727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53299" y="1541224"/>
              <a:ext cx="252463" cy="240781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706892-5BC7-59A0-54F5-02007DB98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04658" y="5535377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14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EA832D-FB2A-4933-E87D-AB260737EA37}"/>
              </a:ext>
            </a:extLst>
          </p:cNvPr>
          <p:cNvGrpSpPr/>
          <p:nvPr/>
        </p:nvGrpSpPr>
        <p:grpSpPr>
          <a:xfrm>
            <a:off x="1" y="360363"/>
            <a:ext cx="15167923" cy="5862095"/>
            <a:chOff x="142791" y="0"/>
            <a:chExt cx="15167923" cy="58620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4E9A83-97A1-4777-BE62-0E8FFF591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98"/>
            <a:stretch/>
          </p:blipFill>
          <p:spPr>
            <a:xfrm>
              <a:off x="11134336" y="0"/>
              <a:ext cx="4176378" cy="27872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2673C8-E08A-896C-78B5-7B7CF551A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74" b="12898"/>
            <a:stretch/>
          </p:blipFill>
          <p:spPr>
            <a:xfrm>
              <a:off x="7457014" y="0"/>
              <a:ext cx="4016611" cy="278726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C6AB89-6479-0B2B-B87A-5DA750BDD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98"/>
            <a:stretch/>
          </p:blipFill>
          <p:spPr>
            <a:xfrm>
              <a:off x="3764361" y="0"/>
              <a:ext cx="4114286" cy="27872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D70248-FE4E-734D-3264-6FE405900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42" b="12423"/>
            <a:stretch/>
          </p:blipFill>
          <p:spPr>
            <a:xfrm>
              <a:off x="3764361" y="2895095"/>
              <a:ext cx="4114286" cy="26731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041A8E-AC67-94C6-41B0-DCCFE2502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5" b="12898"/>
            <a:stretch/>
          </p:blipFill>
          <p:spPr>
            <a:xfrm>
              <a:off x="456782" y="0"/>
              <a:ext cx="3657503" cy="27872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5BF339-3704-584B-B541-C4BFC2452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0" t="4042" b="12423"/>
            <a:stretch/>
          </p:blipFill>
          <p:spPr>
            <a:xfrm>
              <a:off x="377686" y="2895095"/>
              <a:ext cx="3736599" cy="26731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B2B79F-C521-2EE4-20FE-18AEF9C90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0" t="4188" b="12422"/>
            <a:stretch/>
          </p:blipFill>
          <p:spPr>
            <a:xfrm>
              <a:off x="11533000" y="2899767"/>
              <a:ext cx="3715622" cy="26684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6FC51C-43B8-849D-94D2-390B8A9F2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5" t="4042" r="3813" b="12423"/>
            <a:stretch/>
          </p:blipFill>
          <p:spPr>
            <a:xfrm>
              <a:off x="7917151" y="2895095"/>
              <a:ext cx="3600924" cy="267313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C73E41-9D06-8B03-3C15-FED873CE2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4936" y="3034065"/>
              <a:ext cx="993824" cy="10021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D15D653-D9C9-C79C-565B-3CFFE9F18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846" y="3034065"/>
              <a:ext cx="907608" cy="100255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0172C4-ABE8-8398-02C8-89F9694D4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540" y="272846"/>
              <a:ext cx="1030245" cy="106162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1203B6-1C0F-C1A1-B3D4-219DE89B0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846" y="269317"/>
              <a:ext cx="1104767" cy="98238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6475E04-1FA5-5B32-1F39-46AC88DA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872" y="3038267"/>
              <a:ext cx="941252" cy="102734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75EDCF-00DC-E0AD-3B30-1A5EA9B9592D}"/>
                </a:ext>
              </a:extLst>
            </p:cNvPr>
            <p:cNvSpPr txBox="1"/>
            <p:nvPr/>
          </p:nvSpPr>
          <p:spPr>
            <a:xfrm>
              <a:off x="819755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54C84A-28F2-CC72-ED17-2C061F2784C1}"/>
                </a:ext>
              </a:extLst>
            </p:cNvPr>
            <p:cNvSpPr txBox="1"/>
            <p:nvPr/>
          </p:nvSpPr>
          <p:spPr>
            <a:xfrm>
              <a:off x="831078" y="292405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669F7F-D7D8-17C8-D18D-ACA4EEA37C2D}"/>
                </a:ext>
              </a:extLst>
            </p:cNvPr>
            <p:cNvSpPr txBox="1"/>
            <p:nvPr/>
          </p:nvSpPr>
          <p:spPr>
            <a:xfrm>
              <a:off x="4489201" y="29120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430AD5-A46A-4307-600A-23595FBFAC72}"/>
                </a:ext>
              </a:extLst>
            </p:cNvPr>
            <p:cNvSpPr txBox="1"/>
            <p:nvPr/>
          </p:nvSpPr>
          <p:spPr>
            <a:xfrm>
              <a:off x="8293476" y="292383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34D104-6467-E8FB-A1BB-49E8E4A4B5E0}"/>
                </a:ext>
              </a:extLst>
            </p:cNvPr>
            <p:cNvSpPr txBox="1"/>
            <p:nvPr/>
          </p:nvSpPr>
          <p:spPr>
            <a:xfrm>
              <a:off x="11974573" y="29120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D288FC-638D-E01F-C4F2-A977D8F7764E}"/>
                </a:ext>
              </a:extLst>
            </p:cNvPr>
            <p:cNvSpPr txBox="1"/>
            <p:nvPr/>
          </p:nvSpPr>
          <p:spPr>
            <a:xfrm>
              <a:off x="11973646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F5ADAD-8AE6-C4C8-15A4-F4B37EE992A9}"/>
                </a:ext>
              </a:extLst>
            </p:cNvPr>
            <p:cNvSpPr txBox="1"/>
            <p:nvPr/>
          </p:nvSpPr>
          <p:spPr>
            <a:xfrm>
              <a:off x="8288323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9004DB-F118-E8D8-6558-420F6871F673}"/>
                </a:ext>
              </a:extLst>
            </p:cNvPr>
            <p:cNvSpPr txBox="1"/>
            <p:nvPr/>
          </p:nvSpPr>
          <p:spPr>
            <a:xfrm>
              <a:off x="4489829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E22677-03CD-FBA6-5AE0-EBB4395D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88" y="266134"/>
              <a:ext cx="831639" cy="109409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F644620-A407-EBB5-93A4-C1AEA4E1E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4934" y="266133"/>
              <a:ext cx="988779" cy="106833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E74C5C8-845D-F182-73DC-2EEE2249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100" y="3034066"/>
              <a:ext cx="1045685" cy="100558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FA8FCC-1BF7-6DAD-B0B4-C02F439E6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76236" y="5568226"/>
              <a:ext cx="1804821" cy="2938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F02862-6208-239F-979C-737BFB781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42791" y="1583361"/>
              <a:ext cx="252463" cy="2407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61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5B6FAE-29C6-0C49-065B-7D710480F6D4}"/>
              </a:ext>
            </a:extLst>
          </p:cNvPr>
          <p:cNvGrpSpPr/>
          <p:nvPr/>
        </p:nvGrpSpPr>
        <p:grpSpPr>
          <a:xfrm>
            <a:off x="0" y="360362"/>
            <a:ext cx="15228580" cy="5837144"/>
            <a:chOff x="114487" y="-1"/>
            <a:chExt cx="15228580" cy="58371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D81B47-0321-4922-3B05-49D833B69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3"/>
            <a:stretch/>
          </p:blipFill>
          <p:spPr>
            <a:xfrm>
              <a:off x="11620971" y="-1"/>
              <a:ext cx="3722096" cy="3098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647704-AFDC-8A1E-1668-4C6888FCC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4"/>
            <a:stretch/>
          </p:blipFill>
          <p:spPr>
            <a:xfrm>
              <a:off x="11279575" y="2805423"/>
              <a:ext cx="4063492" cy="28045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BF5501-610F-914A-D453-855D4F05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/>
            <a:stretch/>
          </p:blipFill>
          <p:spPr>
            <a:xfrm>
              <a:off x="7898875" y="0"/>
              <a:ext cx="3722096" cy="30984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4C41169-A180-C522-3A35-EF0BB7F1B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9" r="1862" b="9484"/>
            <a:stretch/>
          </p:blipFill>
          <p:spPr>
            <a:xfrm>
              <a:off x="7916528" y="2805424"/>
              <a:ext cx="3704443" cy="28045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00F97F-BF6E-827E-019A-1965D8457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8"/>
            <a:stretch/>
          </p:blipFill>
          <p:spPr>
            <a:xfrm>
              <a:off x="4153454" y="0"/>
              <a:ext cx="3666419" cy="309841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8F937DB-FCB8-5467-C727-3998AE04C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8" b="9484"/>
            <a:stretch/>
          </p:blipFill>
          <p:spPr>
            <a:xfrm>
              <a:off x="4148523" y="2805424"/>
              <a:ext cx="3666419" cy="280454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8F9155-B93E-1D6E-B962-9C745C83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8"/>
            <a:stretch/>
          </p:blipFill>
          <p:spPr>
            <a:xfrm>
              <a:off x="391406" y="0"/>
              <a:ext cx="3666419" cy="309841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8F607B-AEFC-32C5-05DA-0D90168FD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4" b="9484"/>
            <a:stretch/>
          </p:blipFill>
          <p:spPr>
            <a:xfrm>
              <a:off x="308919" y="2805425"/>
              <a:ext cx="3760602" cy="28045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1F4CFF5-1CD1-4A6E-118A-BF7BFCC43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14487" y="1601517"/>
              <a:ext cx="252463" cy="240781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B8311D-2D8E-91F9-585F-45D10C801C15}"/>
                </a:ext>
              </a:extLst>
            </p:cNvPr>
            <p:cNvSpPr txBox="1"/>
            <p:nvPr/>
          </p:nvSpPr>
          <p:spPr>
            <a:xfrm>
              <a:off x="743925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B9953-265F-B304-0665-3354573168A7}"/>
                </a:ext>
              </a:extLst>
            </p:cNvPr>
            <p:cNvSpPr txBox="1"/>
            <p:nvPr/>
          </p:nvSpPr>
          <p:spPr>
            <a:xfrm>
              <a:off x="755248" y="28524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50E162-6EE6-39FF-0E8F-E8DF1A988DB1}"/>
                </a:ext>
              </a:extLst>
            </p:cNvPr>
            <p:cNvSpPr txBox="1"/>
            <p:nvPr/>
          </p:nvSpPr>
          <p:spPr>
            <a:xfrm>
              <a:off x="4509627" y="28524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7A2E1A-BBC0-0A04-EEA2-0F3CC214A60F}"/>
                </a:ext>
              </a:extLst>
            </p:cNvPr>
            <p:cNvSpPr txBox="1"/>
            <p:nvPr/>
          </p:nvSpPr>
          <p:spPr>
            <a:xfrm>
              <a:off x="8253742" y="284016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70483-2755-9605-210F-93ABA724B7C2}"/>
                </a:ext>
              </a:extLst>
            </p:cNvPr>
            <p:cNvSpPr txBox="1"/>
            <p:nvPr/>
          </p:nvSpPr>
          <p:spPr>
            <a:xfrm>
              <a:off x="12007029" y="28524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4E2DE1-6369-035F-F4E4-98C6791C3084}"/>
                </a:ext>
              </a:extLst>
            </p:cNvPr>
            <p:cNvSpPr txBox="1"/>
            <p:nvPr/>
          </p:nvSpPr>
          <p:spPr>
            <a:xfrm>
              <a:off x="12030162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0104BE-9CE7-F91F-7A15-D1223CB48208}"/>
                </a:ext>
              </a:extLst>
            </p:cNvPr>
            <p:cNvSpPr txBox="1"/>
            <p:nvPr/>
          </p:nvSpPr>
          <p:spPr>
            <a:xfrm>
              <a:off x="8260621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7EFDD-9F05-580B-D02A-DC060D0C8299}"/>
                </a:ext>
              </a:extLst>
            </p:cNvPr>
            <p:cNvSpPr txBox="1"/>
            <p:nvPr/>
          </p:nvSpPr>
          <p:spPr>
            <a:xfrm>
              <a:off x="4498221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83BFD03-1F22-8A04-C4A7-996A311F2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7014117" y="5543274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04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D81B47-0321-4922-3B05-49D833B69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/>
          <a:stretch/>
        </p:blipFill>
        <p:spPr>
          <a:xfrm>
            <a:off x="11506484" y="360362"/>
            <a:ext cx="3722096" cy="3098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647704-AFDC-8A1E-1668-4C6888FCC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"/>
          <a:stretch/>
        </p:blipFill>
        <p:spPr>
          <a:xfrm>
            <a:off x="11165088" y="3165786"/>
            <a:ext cx="4063492" cy="2804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F5501-610F-914A-D453-855D4F059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/>
          <a:stretch/>
        </p:blipFill>
        <p:spPr>
          <a:xfrm>
            <a:off x="7784388" y="360363"/>
            <a:ext cx="3722096" cy="3098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41169-A180-C522-3A35-EF0BB7F1BB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1862" b="9484"/>
          <a:stretch/>
        </p:blipFill>
        <p:spPr>
          <a:xfrm>
            <a:off x="7802041" y="3165787"/>
            <a:ext cx="3704443" cy="2804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00F97F-BF6E-827E-019A-1965D84574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/>
          <a:stretch/>
        </p:blipFill>
        <p:spPr>
          <a:xfrm>
            <a:off x="4038967" y="360363"/>
            <a:ext cx="3666419" cy="30984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F937DB-FCB8-5467-C727-3998AE04C2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b="9484"/>
          <a:stretch/>
        </p:blipFill>
        <p:spPr>
          <a:xfrm>
            <a:off x="4034036" y="3165787"/>
            <a:ext cx="3666419" cy="2804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8F9155-B93E-1D6E-B962-9C745C830F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/>
          <a:stretch/>
        </p:blipFill>
        <p:spPr>
          <a:xfrm>
            <a:off x="276919" y="360363"/>
            <a:ext cx="3666419" cy="3098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8F607B-AEFC-32C5-05DA-0D90168FD9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b="9484"/>
          <a:stretch/>
        </p:blipFill>
        <p:spPr>
          <a:xfrm>
            <a:off x="194432" y="3165788"/>
            <a:ext cx="3760602" cy="28045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F4CFF5-1CD1-4A6E-118A-BF7BFCC4307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" t="11129" r="91599" b="26556"/>
          <a:stretch/>
        </p:blipFill>
        <p:spPr>
          <a:xfrm>
            <a:off x="0" y="1961880"/>
            <a:ext cx="252463" cy="2407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B8311D-2D8E-91F9-585F-45D10C801C15}"/>
              </a:ext>
            </a:extLst>
          </p:cNvPr>
          <p:cNvSpPr txBox="1"/>
          <p:nvPr/>
        </p:nvSpPr>
        <p:spPr>
          <a:xfrm>
            <a:off x="629438" y="413149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(a)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2B9953-265F-B304-0665-3354573168A7}"/>
              </a:ext>
            </a:extLst>
          </p:cNvPr>
          <p:cNvSpPr txBox="1"/>
          <p:nvPr/>
        </p:nvSpPr>
        <p:spPr>
          <a:xfrm>
            <a:off x="640761" y="3212783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(e)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0E162-6EE6-39FF-0E8F-E8DF1A988DB1}"/>
              </a:ext>
            </a:extLst>
          </p:cNvPr>
          <p:cNvSpPr txBox="1"/>
          <p:nvPr/>
        </p:nvSpPr>
        <p:spPr>
          <a:xfrm>
            <a:off x="4395140" y="3212783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(f)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7A2E1A-BBC0-0A04-EEA2-0F3CC214A60F}"/>
              </a:ext>
            </a:extLst>
          </p:cNvPr>
          <p:cNvSpPr txBox="1"/>
          <p:nvPr/>
        </p:nvSpPr>
        <p:spPr>
          <a:xfrm>
            <a:off x="8139255" y="3200530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(g)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70483-2755-9605-210F-93ABA724B7C2}"/>
              </a:ext>
            </a:extLst>
          </p:cNvPr>
          <p:cNvSpPr txBox="1"/>
          <p:nvPr/>
        </p:nvSpPr>
        <p:spPr>
          <a:xfrm>
            <a:off x="11892542" y="3212783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(h)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4E2DE1-6369-035F-F4E4-98C6791C3084}"/>
              </a:ext>
            </a:extLst>
          </p:cNvPr>
          <p:cNvSpPr txBox="1"/>
          <p:nvPr/>
        </p:nvSpPr>
        <p:spPr>
          <a:xfrm>
            <a:off x="11915675" y="413149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(d)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104BE-9CE7-F91F-7A15-D1223CB48208}"/>
              </a:ext>
            </a:extLst>
          </p:cNvPr>
          <p:cNvSpPr txBox="1"/>
          <p:nvPr/>
        </p:nvSpPr>
        <p:spPr>
          <a:xfrm>
            <a:off x="8146134" y="413149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(c)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37EFDD-9F05-580B-D02A-DC060D0C8299}"/>
              </a:ext>
            </a:extLst>
          </p:cNvPr>
          <p:cNvSpPr txBox="1"/>
          <p:nvPr/>
        </p:nvSpPr>
        <p:spPr>
          <a:xfrm>
            <a:off x="4383734" y="413149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(b)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BFD03-1F22-8A04-C4A7-996A311F2A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6" t="88465" r="24413" b="4468"/>
          <a:stretch/>
        </p:blipFill>
        <p:spPr>
          <a:xfrm>
            <a:off x="6899630" y="5903637"/>
            <a:ext cx="1804821" cy="29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DF8A7D-58D1-C64D-0186-0601AF721021}"/>
              </a:ext>
            </a:extLst>
          </p:cNvPr>
          <p:cNvGrpSpPr/>
          <p:nvPr/>
        </p:nvGrpSpPr>
        <p:grpSpPr>
          <a:xfrm>
            <a:off x="0" y="360362"/>
            <a:ext cx="7700618" cy="3098414"/>
            <a:chOff x="49661" y="0"/>
            <a:chExt cx="7700618" cy="3098414"/>
          </a:xfrm>
          <a:solidFill>
            <a:schemeClr val="tx1"/>
          </a:solidFill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647704-AFDC-8A1E-1668-4C6888FCC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4"/>
            <a:stretch/>
          </p:blipFill>
          <p:spPr>
            <a:xfrm>
              <a:off x="3686787" y="0"/>
              <a:ext cx="4063492" cy="2804545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7EFDD-9F05-580B-D02A-DC060D0C8299}"/>
                </a:ext>
              </a:extLst>
            </p:cNvPr>
            <p:cNvSpPr txBox="1"/>
            <p:nvPr/>
          </p:nvSpPr>
          <p:spPr>
            <a:xfrm>
              <a:off x="4421221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BF5501-610F-914A-D453-855D4F05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6" b="9484"/>
            <a:stretch/>
          </p:blipFill>
          <p:spPr>
            <a:xfrm>
              <a:off x="335666" y="0"/>
              <a:ext cx="3666165" cy="2804545"/>
            </a:xfrm>
            <a:prstGeom prst="rect">
              <a:avLst/>
            </a:prstGeom>
            <a:grp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B8311D-2D8E-91F9-585F-45D10C801C15}"/>
                </a:ext>
              </a:extLst>
            </p:cNvPr>
            <p:cNvSpPr txBox="1"/>
            <p:nvPr/>
          </p:nvSpPr>
          <p:spPr>
            <a:xfrm>
              <a:off x="638050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6ABC54-A764-902F-5D39-C6C42C6F5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3099420" y="2804545"/>
              <a:ext cx="1804821" cy="293869"/>
            </a:xfrm>
            <a:prstGeom prst="rect">
              <a:avLst/>
            </a:prstGeom>
            <a:grpFill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E4BE53-E26B-F2A4-67F8-BD90D5716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49661" y="191285"/>
              <a:ext cx="252463" cy="2407812"/>
            </a:xfrm>
            <a:prstGeom prst="rect">
              <a:avLst/>
            </a:prstGeom>
            <a:grpFill/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1A96BC-F81C-31F5-D1F4-0ED165096616}"/>
              </a:ext>
            </a:extLst>
          </p:cNvPr>
          <p:cNvGrpSpPr/>
          <p:nvPr/>
        </p:nvGrpSpPr>
        <p:grpSpPr>
          <a:xfrm>
            <a:off x="0" y="4080820"/>
            <a:ext cx="4783898" cy="2303960"/>
            <a:chOff x="685187" y="3305787"/>
            <a:chExt cx="4783898" cy="230396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32679A-A170-199C-49BA-B35EDD878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821" y="3443629"/>
              <a:ext cx="2216264" cy="216546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12744F-C019-2BAA-92B4-FDA166DDE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87" y="3444286"/>
              <a:ext cx="2216264" cy="216546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8CD33D-9FF7-7CE6-D33A-66FE7761FC1D}"/>
                </a:ext>
              </a:extLst>
            </p:cNvPr>
            <p:cNvSpPr txBox="1"/>
            <p:nvPr/>
          </p:nvSpPr>
          <p:spPr>
            <a:xfrm>
              <a:off x="3299958" y="33057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6AE291-514E-77FE-7B9A-41EFCA7A8578}"/>
                </a:ext>
              </a:extLst>
            </p:cNvPr>
            <p:cNvSpPr txBox="1"/>
            <p:nvPr/>
          </p:nvSpPr>
          <p:spPr>
            <a:xfrm>
              <a:off x="685187" y="33057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40B63A-F3A7-897B-A7A2-777FF5D0B15E}"/>
              </a:ext>
            </a:extLst>
          </p:cNvPr>
          <p:cNvGrpSpPr/>
          <p:nvPr/>
        </p:nvGrpSpPr>
        <p:grpSpPr>
          <a:xfrm>
            <a:off x="1" y="7167428"/>
            <a:ext cx="7505900" cy="2192473"/>
            <a:chOff x="1" y="7167428"/>
            <a:chExt cx="7505900" cy="21924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F3E841-0DD6-A12E-D408-A5F34FA61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6" y="7167428"/>
              <a:ext cx="2417573" cy="21924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934CA0-9812-A3F2-2158-72B650538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517" y="7180935"/>
              <a:ext cx="2368051" cy="21654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05FE2F-64D3-835C-9720-3F92F296605E}"/>
                </a:ext>
              </a:extLst>
            </p:cNvPr>
            <p:cNvSpPr txBox="1"/>
            <p:nvPr/>
          </p:nvSpPr>
          <p:spPr>
            <a:xfrm>
              <a:off x="2614772" y="719549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E83945-3572-D682-A52A-1E848D4E5E24}"/>
                </a:ext>
              </a:extLst>
            </p:cNvPr>
            <p:cNvSpPr txBox="1"/>
            <p:nvPr/>
          </p:nvSpPr>
          <p:spPr>
            <a:xfrm>
              <a:off x="1" y="719549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44E3A8CC-29BB-0EC7-B32A-A61417132C79}"/>
                </a:ext>
              </a:extLst>
            </p:cNvPr>
            <p:cNvSpPr/>
            <p:nvPr/>
          </p:nvSpPr>
          <p:spPr>
            <a:xfrm>
              <a:off x="792069" y="8096848"/>
              <a:ext cx="205425" cy="247502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9D96543F-3189-0CB6-1AD2-E4A703CDA1CB}"/>
                </a:ext>
              </a:extLst>
            </p:cNvPr>
            <p:cNvSpPr/>
            <p:nvPr/>
          </p:nvSpPr>
          <p:spPr>
            <a:xfrm>
              <a:off x="3388411" y="8096848"/>
              <a:ext cx="205425" cy="247502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079F1C-7234-FA69-51D4-02E51185E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313" y="7194440"/>
              <a:ext cx="2377588" cy="21654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2521BA-BD8E-B090-6281-3327AE192EA7}"/>
                </a:ext>
              </a:extLst>
            </p:cNvPr>
            <p:cNvSpPr txBox="1"/>
            <p:nvPr/>
          </p:nvSpPr>
          <p:spPr>
            <a:xfrm>
              <a:off x="5128313" y="719549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" name="Multiplication Sign 4">
              <a:extLst>
                <a:ext uri="{FF2B5EF4-FFF2-40B4-BE49-F238E27FC236}">
                  <a16:creationId xmlns:a16="http://schemas.microsoft.com/office/drawing/2014/main" id="{2181CB07-5DA6-89F9-43DD-57E39683624E}"/>
                </a:ext>
              </a:extLst>
            </p:cNvPr>
            <p:cNvSpPr/>
            <p:nvPr/>
          </p:nvSpPr>
          <p:spPr>
            <a:xfrm>
              <a:off x="5847222" y="8109544"/>
              <a:ext cx="205425" cy="247502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97955907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PowerpointTemplate2010 12">
      <a:dk1>
        <a:srgbClr val="2D2015"/>
      </a:dk1>
      <a:lt1>
        <a:srgbClr val="FFFFFF"/>
      </a:lt1>
      <a:dk2>
        <a:srgbClr val="523E26"/>
      </a:dk2>
      <a:lt2>
        <a:srgbClr val="DFC08D"/>
      </a:lt2>
      <a:accent1>
        <a:srgbClr val="8C7B70"/>
      </a:accent1>
      <a:accent2>
        <a:srgbClr val="8F5F2F"/>
      </a:accent2>
      <a:accent3>
        <a:srgbClr val="B3AFAC"/>
      </a:accent3>
      <a:accent4>
        <a:srgbClr val="DADADA"/>
      </a:accent4>
      <a:accent5>
        <a:srgbClr val="C5BFBB"/>
      </a:accent5>
      <a:accent6>
        <a:srgbClr val="81552A"/>
      </a:accent6>
      <a:hlink>
        <a:srgbClr val="CCB400"/>
      </a:hlink>
      <a:folHlink>
        <a:srgbClr val="8C9EA0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10042</TotalTime>
  <Words>501</Words>
  <Application>Microsoft Office PowerPoint</Application>
  <PresentationFormat>Custom</PresentationFormat>
  <Paragraphs>175</Paragraphs>
  <Slides>19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ANUPowerpointTemplate2010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Ting</dc:creator>
  <cp:lastModifiedBy>Jonathan Ting</cp:lastModifiedBy>
  <cp:revision>125</cp:revision>
  <dcterms:created xsi:type="dcterms:W3CDTF">2022-05-05T03:50:53Z</dcterms:created>
  <dcterms:modified xsi:type="dcterms:W3CDTF">2024-06-12T03:14:22Z</dcterms:modified>
</cp:coreProperties>
</file>